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58" r:id="rId6"/>
    <p:sldId id="259" r:id="rId7"/>
    <p:sldId id="260" r:id="rId8"/>
    <p:sldId id="261" r:id="rId9"/>
    <p:sldId id="293" r:id="rId10"/>
    <p:sldId id="287" r:id="rId11"/>
    <p:sldId id="288" r:id="rId12"/>
    <p:sldId id="289" r:id="rId13"/>
    <p:sldId id="290" r:id="rId14"/>
    <p:sldId id="292" r:id="rId15"/>
    <p:sldId id="295" r:id="rId16"/>
    <p:sldId id="294" r:id="rId17"/>
    <p:sldId id="296" r:id="rId18"/>
    <p:sldId id="297" r:id="rId19"/>
    <p:sldId id="298" r:id="rId20"/>
    <p:sldId id="299" r:id="rId21"/>
    <p:sldId id="304" r:id="rId22"/>
    <p:sldId id="305" r:id="rId23"/>
    <p:sldId id="306" r:id="rId24"/>
    <p:sldId id="307" r:id="rId25"/>
    <p:sldId id="308" r:id="rId26"/>
    <p:sldId id="309" r:id="rId27"/>
    <p:sldId id="300" r:id="rId28"/>
    <p:sldId id="310" r:id="rId29"/>
    <p:sldId id="302" r:id="rId30"/>
    <p:sldId id="303" r:id="rId31"/>
    <p:sldId id="311" r:id="rId32"/>
    <p:sldId id="31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0C046-B6E0-4E86-BCD2-8C10C825B884}" v="25" dt="2020-07-03T08:10:13.994"/>
    <p1510:client id="{BE7CABC5-E8C6-4E00-B7D8-5A6C295F9D37}" v="1" dt="2020-07-03T08:32:58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 H." userId="d17381e6-1b55-4d4f-90ea-cd6d98f1a312" providerId="ADAL" clId="{872BDA74-1588-4FEB-8C5A-01A6F6B34157}"/>
    <pc:docChg chg="undo redo custSel addSld delSld modSld">
      <pc:chgData name="Selten,  H." userId="d17381e6-1b55-4d4f-90ea-cd6d98f1a312" providerId="ADAL" clId="{872BDA74-1588-4FEB-8C5A-01A6F6B34157}" dt="2019-09-19T09:09:35.891" v="427" actId="1076"/>
      <pc:docMkLst>
        <pc:docMk/>
      </pc:docMkLst>
      <pc:sldChg chg="modSp">
        <pc:chgData name="Selten,  H." userId="d17381e6-1b55-4d4f-90ea-cd6d98f1a312" providerId="ADAL" clId="{872BDA74-1588-4FEB-8C5A-01A6F6B34157}" dt="2019-09-19T08:55:49.405" v="34" actId="6549"/>
        <pc:sldMkLst>
          <pc:docMk/>
          <pc:sldMk cId="2291972355" sldId="256"/>
        </pc:sldMkLst>
        <pc:spChg chg="mod">
          <ac:chgData name="Selten,  H." userId="d17381e6-1b55-4d4f-90ea-cd6d98f1a312" providerId="ADAL" clId="{872BDA74-1588-4FEB-8C5A-01A6F6B34157}" dt="2019-09-19T08:55:49.405" v="34" actId="6549"/>
          <ac:spMkLst>
            <pc:docMk/>
            <pc:sldMk cId="2291972355" sldId="256"/>
            <ac:spMk id="5" creationId="{62E89BCF-B6BB-4CB0-8B2C-1FDAF74EF031}"/>
          </ac:spMkLst>
        </pc:spChg>
      </pc:sldChg>
      <pc:sldChg chg="modSp">
        <pc:chgData name="Selten,  H." userId="d17381e6-1b55-4d4f-90ea-cd6d98f1a312" providerId="ADAL" clId="{872BDA74-1588-4FEB-8C5A-01A6F6B34157}" dt="2019-09-19T08:55:52.336" v="35" actId="6549"/>
        <pc:sldMkLst>
          <pc:docMk/>
          <pc:sldMk cId="1896787516" sldId="258"/>
        </pc:sldMkLst>
        <pc:spChg chg="mod">
          <ac:chgData name="Selten,  H." userId="d17381e6-1b55-4d4f-90ea-cd6d98f1a312" providerId="ADAL" clId="{872BDA74-1588-4FEB-8C5A-01A6F6B34157}" dt="2019-09-19T08:55:52.336" v="35" actId="6549"/>
          <ac:spMkLst>
            <pc:docMk/>
            <pc:sldMk cId="1896787516" sldId="258"/>
            <ac:spMk id="5" creationId="{677FD33D-7964-422C-948B-4784AFD18295}"/>
          </ac:spMkLst>
        </pc:spChg>
      </pc:sldChg>
      <pc:sldChg chg="addSp delSp modSp modAnim">
        <pc:chgData name="Selten,  H." userId="d17381e6-1b55-4d4f-90ea-cd6d98f1a312" providerId="ADAL" clId="{872BDA74-1588-4FEB-8C5A-01A6F6B34157}" dt="2019-09-19T08:57:50.469" v="92" actId="14100"/>
        <pc:sldMkLst>
          <pc:docMk/>
          <pc:sldMk cId="4222822265" sldId="259"/>
        </pc:sldMkLst>
        <pc:spChg chg="mod">
          <ac:chgData name="Selten,  H." userId="d17381e6-1b55-4d4f-90ea-cd6d98f1a312" providerId="ADAL" clId="{872BDA74-1588-4FEB-8C5A-01A6F6B34157}" dt="2019-09-19T08:55:46.516" v="33" actId="6549"/>
          <ac:spMkLst>
            <pc:docMk/>
            <pc:sldMk cId="4222822265" sldId="259"/>
            <ac:spMk id="5" creationId="{FBCD204D-9647-4321-BE1A-0CA2D4C69994}"/>
          </ac:spMkLst>
        </pc:spChg>
        <pc:spChg chg="add del mod">
          <ac:chgData name="Selten,  H." userId="d17381e6-1b55-4d4f-90ea-cd6d98f1a312" providerId="ADAL" clId="{872BDA74-1588-4FEB-8C5A-01A6F6B34157}" dt="2019-09-19T08:55:10.444" v="3" actId="478"/>
          <ac:spMkLst>
            <pc:docMk/>
            <pc:sldMk cId="4222822265" sldId="259"/>
            <ac:spMk id="7" creationId="{7D903EED-51F3-4F43-B841-87514CFE9800}"/>
          </ac:spMkLst>
        </pc:spChg>
        <pc:spChg chg="mod">
          <ac:chgData name="Selten,  H." userId="d17381e6-1b55-4d4f-90ea-cd6d98f1a312" providerId="ADAL" clId="{872BDA74-1588-4FEB-8C5A-01A6F6B34157}" dt="2019-09-19T08:57:50.469" v="92" actId="14100"/>
          <ac:spMkLst>
            <pc:docMk/>
            <pc:sldMk cId="4222822265" sldId="259"/>
            <ac:spMk id="8" creationId="{A5B77A85-7ED5-44F4-B462-AB5EBA3EB118}"/>
          </ac:spMkLst>
        </pc:spChg>
        <pc:picChg chg="del">
          <ac:chgData name="Selten,  H." userId="d17381e6-1b55-4d4f-90ea-cd6d98f1a312" providerId="ADAL" clId="{872BDA74-1588-4FEB-8C5A-01A6F6B34157}" dt="2019-09-19T08:55:01.645" v="0" actId="478"/>
          <ac:picMkLst>
            <pc:docMk/>
            <pc:sldMk cId="4222822265" sldId="259"/>
            <ac:picMk id="6" creationId="{1BD0DC12-6ED9-4A8B-97D0-D28028A85F52}"/>
          </ac:picMkLst>
        </pc:picChg>
        <pc:picChg chg="add mod">
          <ac:chgData name="Selten,  H." userId="d17381e6-1b55-4d4f-90ea-cd6d98f1a312" providerId="ADAL" clId="{872BDA74-1588-4FEB-8C5A-01A6F6B34157}" dt="2019-09-19T08:55:14.235" v="5" actId="14100"/>
          <ac:picMkLst>
            <pc:docMk/>
            <pc:sldMk cId="4222822265" sldId="259"/>
            <ac:picMk id="1026" creationId="{FD240FDF-8DB0-497B-A3CD-541217BC529E}"/>
          </ac:picMkLst>
        </pc:picChg>
        <pc:picChg chg="add mod">
          <ac:chgData name="Selten,  H." userId="d17381e6-1b55-4d4f-90ea-cd6d98f1a312" providerId="ADAL" clId="{872BDA74-1588-4FEB-8C5A-01A6F6B34157}" dt="2019-09-19T08:56:24.235" v="41" actId="14100"/>
          <ac:picMkLst>
            <pc:docMk/>
            <pc:sldMk cId="4222822265" sldId="259"/>
            <ac:picMk id="1028" creationId="{EADF4F44-1F4F-4484-A5D6-44E85DB2514A}"/>
          </ac:picMkLst>
        </pc:picChg>
      </pc:sldChg>
      <pc:sldChg chg="addSp delSp modSp">
        <pc:chgData name="Selten,  H." userId="d17381e6-1b55-4d4f-90ea-cd6d98f1a312" providerId="ADAL" clId="{872BDA74-1588-4FEB-8C5A-01A6F6B34157}" dt="2019-09-19T08:57:33.343" v="70" actId="20577"/>
        <pc:sldMkLst>
          <pc:docMk/>
          <pc:sldMk cId="3313475388" sldId="260"/>
        </pc:sldMkLst>
        <pc:spChg chg="mod">
          <ac:chgData name="Selten,  H." userId="d17381e6-1b55-4d4f-90ea-cd6d98f1a312" providerId="ADAL" clId="{872BDA74-1588-4FEB-8C5A-01A6F6B34157}" dt="2019-09-19T08:55:55.769" v="36" actId="6549"/>
          <ac:spMkLst>
            <pc:docMk/>
            <pc:sldMk cId="3313475388" sldId="260"/>
            <ac:spMk id="5" creationId="{82762855-9231-451D-A099-9D2548694CBC}"/>
          </ac:spMkLst>
        </pc:spChg>
        <pc:spChg chg="mod">
          <ac:chgData name="Selten,  H." userId="d17381e6-1b55-4d4f-90ea-cd6d98f1a312" providerId="ADAL" clId="{872BDA74-1588-4FEB-8C5A-01A6F6B34157}" dt="2019-09-19T08:57:33.343" v="70" actId="20577"/>
          <ac:spMkLst>
            <pc:docMk/>
            <pc:sldMk cId="3313475388" sldId="260"/>
            <ac:spMk id="7" creationId="{045C33C6-A894-4FB0-848E-BE092DE9AE41}"/>
          </ac:spMkLst>
        </pc:spChg>
        <pc:spChg chg="add del mod">
          <ac:chgData name="Selten,  H." userId="d17381e6-1b55-4d4f-90ea-cd6d98f1a312" providerId="ADAL" clId="{872BDA74-1588-4FEB-8C5A-01A6F6B34157}" dt="2019-09-19T08:57:21.373" v="44" actId="478"/>
          <ac:spMkLst>
            <pc:docMk/>
            <pc:sldMk cId="3313475388" sldId="260"/>
            <ac:spMk id="8" creationId="{0EE3805B-0486-4ADC-89C4-151CF840AE5F}"/>
          </ac:spMkLst>
        </pc:spChg>
        <pc:picChg chg="del">
          <ac:chgData name="Selten,  H." userId="d17381e6-1b55-4d4f-90ea-cd6d98f1a312" providerId="ADAL" clId="{872BDA74-1588-4FEB-8C5A-01A6F6B34157}" dt="2019-09-19T08:56:44.968" v="43" actId="478"/>
          <ac:picMkLst>
            <pc:docMk/>
            <pc:sldMk cId="3313475388" sldId="260"/>
            <ac:picMk id="6" creationId="{DC79AD12-214A-4FD1-9869-D09FC660A239}"/>
          </ac:picMkLst>
        </pc:picChg>
        <pc:picChg chg="add mod">
          <ac:chgData name="Selten,  H." userId="d17381e6-1b55-4d4f-90ea-cd6d98f1a312" providerId="ADAL" clId="{872BDA74-1588-4FEB-8C5A-01A6F6B34157}" dt="2019-09-19T08:57:25.291" v="47" actId="14100"/>
          <ac:picMkLst>
            <pc:docMk/>
            <pc:sldMk cId="3313475388" sldId="260"/>
            <ac:picMk id="2050" creationId="{299CCC2D-C87C-4C1C-BD81-9BF495A01FD0}"/>
          </ac:picMkLst>
        </pc:picChg>
      </pc:sldChg>
      <pc:sldChg chg="modSp">
        <pc:chgData name="Selten,  H." userId="d17381e6-1b55-4d4f-90ea-cd6d98f1a312" providerId="ADAL" clId="{872BDA74-1588-4FEB-8C5A-01A6F6B34157}" dt="2019-09-19T08:59:24.868" v="198" actId="20577"/>
        <pc:sldMkLst>
          <pc:docMk/>
          <pc:sldMk cId="4258781270" sldId="261"/>
        </pc:sldMkLst>
        <pc:spChg chg="mod">
          <ac:chgData name="Selten,  H." userId="d17381e6-1b55-4d4f-90ea-cd6d98f1a312" providerId="ADAL" clId="{872BDA74-1588-4FEB-8C5A-01A6F6B34157}" dt="2019-09-19T08:59:24.868" v="198" actId="20577"/>
          <ac:spMkLst>
            <pc:docMk/>
            <pc:sldMk cId="4258781270" sldId="261"/>
            <ac:spMk id="5" creationId="{2B023BF9-705B-4647-9AF8-868523496D5D}"/>
          </ac:spMkLst>
        </pc:spChg>
        <pc:picChg chg="mod">
          <ac:chgData name="Selten,  H." userId="d17381e6-1b55-4d4f-90ea-cd6d98f1a312" providerId="ADAL" clId="{872BDA74-1588-4FEB-8C5A-01A6F6B34157}" dt="2019-09-19T08:58:18.251" v="93" actId="1076"/>
          <ac:picMkLst>
            <pc:docMk/>
            <pc:sldMk cId="4258781270" sldId="261"/>
            <ac:picMk id="6" creationId="{F8825932-4424-449C-BA00-E2D39EBAE90D}"/>
          </ac:picMkLst>
        </pc:picChg>
      </pc:sldChg>
      <pc:sldChg chg="modSp">
        <pc:chgData name="Selten,  H." userId="d17381e6-1b55-4d4f-90ea-cd6d98f1a312" providerId="ADAL" clId="{872BDA74-1588-4FEB-8C5A-01A6F6B34157}" dt="2019-09-19T09:00:05.203" v="209" actId="20577"/>
        <pc:sldMkLst>
          <pc:docMk/>
          <pc:sldMk cId="685887338" sldId="287"/>
        </pc:sldMkLst>
        <pc:spChg chg="mod">
          <ac:chgData name="Selten,  H." userId="d17381e6-1b55-4d4f-90ea-cd6d98f1a312" providerId="ADAL" clId="{872BDA74-1588-4FEB-8C5A-01A6F6B34157}" dt="2019-09-19T09:00:05.203" v="209" actId="20577"/>
          <ac:spMkLst>
            <pc:docMk/>
            <pc:sldMk cId="685887338" sldId="287"/>
            <ac:spMk id="3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8:59:22.161" v="197" actId="20577"/>
          <ac:spMkLst>
            <pc:docMk/>
            <pc:sldMk cId="685887338" sldId="287"/>
            <ac:spMk id="5" creationId="{915F2430-8205-4FE5-9A94-F4E3371D1F56}"/>
          </ac:spMkLst>
        </pc:spChg>
      </pc:sldChg>
      <pc:sldChg chg="addSp delSp modSp">
        <pc:chgData name="Selten,  H." userId="d17381e6-1b55-4d4f-90ea-cd6d98f1a312" providerId="ADAL" clId="{872BDA74-1588-4FEB-8C5A-01A6F6B34157}" dt="2019-09-19T09:01:43.902" v="230" actId="14100"/>
        <pc:sldMkLst>
          <pc:docMk/>
          <pc:sldMk cId="2876857185" sldId="288"/>
        </pc:sldMkLst>
        <pc:spChg chg="del mod">
          <ac:chgData name="Selten,  H." userId="d17381e6-1b55-4d4f-90ea-cd6d98f1a312" providerId="ADAL" clId="{872BDA74-1588-4FEB-8C5A-01A6F6B34157}" dt="2019-09-19T09:00:36.291" v="214" actId="478"/>
          <ac:spMkLst>
            <pc:docMk/>
            <pc:sldMk cId="2876857185" sldId="288"/>
            <ac:spMk id="2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9:01:01.859" v="217" actId="20577"/>
          <ac:spMkLst>
            <pc:docMk/>
            <pc:sldMk cId="2876857185" sldId="288"/>
            <ac:spMk id="3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0:32.189" v="212" actId="478"/>
          <ac:spMkLst>
            <pc:docMk/>
            <pc:sldMk cId="2876857185" sldId="288"/>
            <ac:spMk id="6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0:30.421" v="211" actId="478"/>
          <ac:spMkLst>
            <pc:docMk/>
            <pc:sldMk cId="2876857185" sldId="288"/>
            <ac:spMk id="7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8:59:45.707" v="199" actId="20577"/>
          <ac:spMkLst>
            <pc:docMk/>
            <pc:sldMk cId="2876857185" sldId="288"/>
            <ac:spMk id="10" creationId="{9185744A-87EC-4C04-98B0-699B8F952FD9}"/>
          </ac:spMkLst>
        </pc:spChg>
        <pc:spChg chg="add del mod">
          <ac:chgData name="Selten,  H." userId="d17381e6-1b55-4d4f-90ea-cd6d98f1a312" providerId="ADAL" clId="{872BDA74-1588-4FEB-8C5A-01A6F6B34157}" dt="2019-09-19T09:00:37.893" v="215" actId="478"/>
          <ac:spMkLst>
            <pc:docMk/>
            <pc:sldMk cId="2876857185" sldId="288"/>
            <ac:spMk id="12" creationId="{BCA054E3-3FA5-4331-BFD6-8C21CB32CF49}"/>
          </ac:spMkLst>
        </pc:spChg>
        <pc:spChg chg="add mod">
          <ac:chgData name="Selten,  H." userId="d17381e6-1b55-4d4f-90ea-cd6d98f1a312" providerId="ADAL" clId="{872BDA74-1588-4FEB-8C5A-01A6F6B34157}" dt="2019-09-19T09:01:43.902" v="230" actId="14100"/>
          <ac:spMkLst>
            <pc:docMk/>
            <pc:sldMk cId="2876857185" sldId="288"/>
            <ac:spMk id="13" creationId="{B20EFED4-7DFE-4A96-8E04-FF72518096CA}"/>
          </ac:spMkLst>
        </pc:spChg>
        <pc:cxnChg chg="del">
          <ac:chgData name="Selten,  H." userId="d17381e6-1b55-4d4f-90ea-cd6d98f1a312" providerId="ADAL" clId="{872BDA74-1588-4FEB-8C5A-01A6F6B34157}" dt="2019-09-19T09:00:27.413" v="210" actId="478"/>
          <ac:cxnSpMkLst>
            <pc:docMk/>
            <pc:sldMk cId="2876857185" sldId="288"/>
            <ac:cxnSpMk id="11" creationId="{00000000-0000-0000-0000-000000000000}"/>
          </ac:cxnSpMkLst>
        </pc:cxnChg>
      </pc:sldChg>
      <pc:sldChg chg="addSp delSp modSp">
        <pc:chgData name="Selten,  H." userId="d17381e6-1b55-4d4f-90ea-cd6d98f1a312" providerId="ADAL" clId="{872BDA74-1588-4FEB-8C5A-01A6F6B34157}" dt="2019-09-19T09:02:01.063" v="237" actId="6549"/>
        <pc:sldMkLst>
          <pc:docMk/>
          <pc:sldMk cId="1253348459" sldId="289"/>
        </pc:sldMkLst>
        <pc:spChg chg="del">
          <ac:chgData name="Selten,  H." userId="d17381e6-1b55-4d4f-90ea-cd6d98f1a312" providerId="ADAL" clId="{872BDA74-1588-4FEB-8C5A-01A6F6B34157}" dt="2019-09-19T09:01:50.659" v="231" actId="478"/>
          <ac:spMkLst>
            <pc:docMk/>
            <pc:sldMk cId="1253348459" sldId="289"/>
            <ac:spMk id="2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1:57.676" v="235" actId="478"/>
          <ac:spMkLst>
            <pc:docMk/>
            <pc:sldMk cId="1253348459" sldId="289"/>
            <ac:spMk id="6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1:56.139" v="234" actId="478"/>
          <ac:spMkLst>
            <pc:docMk/>
            <pc:sldMk cId="1253348459" sldId="289"/>
            <ac:spMk id="7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9:02:01.063" v="237" actId="6549"/>
          <ac:spMkLst>
            <pc:docMk/>
            <pc:sldMk cId="1253348459" sldId="289"/>
            <ac:spMk id="11" creationId="{15AAFAF6-CCF3-4459-8363-863F5C74D261}"/>
          </ac:spMkLst>
        </pc:spChg>
        <pc:spChg chg="add del mod">
          <ac:chgData name="Selten,  H." userId="d17381e6-1b55-4d4f-90ea-cd6d98f1a312" providerId="ADAL" clId="{872BDA74-1588-4FEB-8C5A-01A6F6B34157}" dt="2019-09-19T09:01:39.451" v="228"/>
          <ac:spMkLst>
            <pc:docMk/>
            <pc:sldMk cId="1253348459" sldId="289"/>
            <ac:spMk id="12" creationId="{000D7D5C-AABD-4E2B-979D-9676DBA24701}"/>
          </ac:spMkLst>
        </pc:spChg>
        <pc:spChg chg="add del mod">
          <ac:chgData name="Selten,  H." userId="d17381e6-1b55-4d4f-90ea-cd6d98f1a312" providerId="ADAL" clId="{872BDA74-1588-4FEB-8C5A-01A6F6B34157}" dt="2019-09-19T09:01:52.259" v="232" actId="478"/>
          <ac:spMkLst>
            <pc:docMk/>
            <pc:sldMk cId="1253348459" sldId="289"/>
            <ac:spMk id="13" creationId="{F36A64AD-8281-4135-B1FA-936E4C8410D0}"/>
          </ac:spMkLst>
        </pc:spChg>
        <pc:spChg chg="add">
          <ac:chgData name="Selten,  H." userId="d17381e6-1b55-4d4f-90ea-cd6d98f1a312" providerId="ADAL" clId="{872BDA74-1588-4FEB-8C5A-01A6F6B34157}" dt="2019-09-19T09:01:58.659" v="236"/>
          <ac:spMkLst>
            <pc:docMk/>
            <pc:sldMk cId="1253348459" sldId="289"/>
            <ac:spMk id="14" creationId="{A434EC0C-5224-40F4-9682-0918C81DE3A5}"/>
          </ac:spMkLst>
        </pc:spChg>
        <pc:cxnChg chg="del">
          <ac:chgData name="Selten,  H." userId="d17381e6-1b55-4d4f-90ea-cd6d98f1a312" providerId="ADAL" clId="{872BDA74-1588-4FEB-8C5A-01A6F6B34157}" dt="2019-09-19T09:01:53.092" v="233" actId="478"/>
          <ac:cxnSpMkLst>
            <pc:docMk/>
            <pc:sldMk cId="1253348459" sldId="289"/>
            <ac:cxnSpMk id="9" creationId="{00000000-0000-0000-0000-000000000000}"/>
          </ac:cxnSpMkLst>
        </pc:cxnChg>
      </pc:sldChg>
      <pc:sldChg chg="addSp delSp modSp">
        <pc:chgData name="Selten,  H." userId="d17381e6-1b55-4d4f-90ea-cd6d98f1a312" providerId="ADAL" clId="{872BDA74-1588-4FEB-8C5A-01A6F6B34157}" dt="2019-09-19T09:03:09.830" v="249" actId="6549"/>
        <pc:sldMkLst>
          <pc:docMk/>
          <pc:sldMk cId="3524474362" sldId="290"/>
        </pc:sldMkLst>
        <pc:spChg chg="mod">
          <ac:chgData name="Selten,  H." userId="d17381e6-1b55-4d4f-90ea-cd6d98f1a312" providerId="ADAL" clId="{872BDA74-1588-4FEB-8C5A-01A6F6B34157}" dt="2019-09-19T09:02:41.324" v="245" actId="1076"/>
          <ac:spMkLst>
            <pc:docMk/>
            <pc:sldMk cId="3524474362" sldId="290"/>
            <ac:spMk id="21" creationId="{00000000-0000-0000-0000-000000000000}"/>
          </ac:spMkLst>
        </pc:spChg>
        <pc:spChg chg="add del mod">
          <ac:chgData name="Selten,  H." userId="d17381e6-1b55-4d4f-90ea-cd6d98f1a312" providerId="ADAL" clId="{872BDA74-1588-4FEB-8C5A-01A6F6B34157}" dt="2019-09-19T09:02:34.490" v="243"/>
          <ac:spMkLst>
            <pc:docMk/>
            <pc:sldMk cId="3524474362" sldId="290"/>
            <ac:spMk id="23" creationId="{A5A72262-A93E-4DFB-8C4D-46845F806122}"/>
          </ac:spMkLst>
        </pc:spChg>
        <pc:spChg chg="mod">
          <ac:chgData name="Selten,  H." userId="d17381e6-1b55-4d4f-90ea-cd6d98f1a312" providerId="ADAL" clId="{872BDA74-1588-4FEB-8C5A-01A6F6B34157}" dt="2019-09-19T09:03:09.830" v="249" actId="6549"/>
          <ac:spMkLst>
            <pc:docMk/>
            <pc:sldMk cId="3524474362" sldId="290"/>
            <ac:spMk id="25" creationId="{27C6097A-3039-4F98-9DCC-3B35F2E33F2D}"/>
          </ac:spMkLst>
        </pc:spChg>
      </pc:sldChg>
      <pc:sldChg chg="addSp delSp modSp add modAnim">
        <pc:chgData name="Selten,  H." userId="d17381e6-1b55-4d4f-90ea-cd6d98f1a312" providerId="ADAL" clId="{872BDA74-1588-4FEB-8C5A-01A6F6B34157}" dt="2019-09-19T09:09:35.891" v="427" actId="1076"/>
        <pc:sldMkLst>
          <pc:docMk/>
          <pc:sldMk cId="1261543396" sldId="292"/>
        </pc:sldMkLst>
        <pc:spChg chg="mod">
          <ac:chgData name="Selten,  H." userId="d17381e6-1b55-4d4f-90ea-cd6d98f1a312" providerId="ADAL" clId="{872BDA74-1588-4FEB-8C5A-01A6F6B34157}" dt="2019-09-19T09:03:17.540" v="268" actId="20577"/>
          <ac:spMkLst>
            <pc:docMk/>
            <pc:sldMk cId="1261543396" sldId="292"/>
            <ac:spMk id="2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3:21.515" v="269" actId="478"/>
          <ac:spMkLst>
            <pc:docMk/>
            <pc:sldMk cId="1261543396" sldId="292"/>
            <ac:spMk id="3" creationId="{00000000-0000-0000-0000-000000000000}"/>
          </ac:spMkLst>
        </pc:spChg>
        <pc:spChg chg="add del mod">
          <ac:chgData name="Selten,  H." userId="d17381e6-1b55-4d4f-90ea-cd6d98f1a312" providerId="ADAL" clId="{872BDA74-1588-4FEB-8C5A-01A6F6B34157}" dt="2019-09-19T09:03:25.253" v="270" actId="478"/>
          <ac:spMkLst>
            <pc:docMk/>
            <pc:sldMk cId="1261543396" sldId="292"/>
            <ac:spMk id="7" creationId="{387761BE-9CDD-4FF9-9A8E-4AA6B1AA383A}"/>
          </ac:spMkLst>
        </pc:spChg>
        <pc:spChg chg="add mod">
          <ac:chgData name="Selten,  H." userId="d17381e6-1b55-4d4f-90ea-cd6d98f1a312" providerId="ADAL" clId="{872BDA74-1588-4FEB-8C5A-01A6F6B34157}" dt="2019-09-19T09:06:09.200" v="380" actId="20577"/>
          <ac:spMkLst>
            <pc:docMk/>
            <pc:sldMk cId="1261543396" sldId="292"/>
            <ac:spMk id="9" creationId="{F1EAC7F6-6236-473D-B78C-406CC74A2217}"/>
          </ac:spMkLst>
        </pc:spChg>
        <pc:spChg chg="add mod">
          <ac:chgData name="Selten,  H." userId="d17381e6-1b55-4d4f-90ea-cd6d98f1a312" providerId="ADAL" clId="{872BDA74-1588-4FEB-8C5A-01A6F6B34157}" dt="2019-09-19T09:05:00.227" v="345" actId="1076"/>
          <ac:spMkLst>
            <pc:docMk/>
            <pc:sldMk cId="1261543396" sldId="292"/>
            <ac:spMk id="14" creationId="{AA352B9F-7720-47E2-84BE-C2F544E14DA0}"/>
          </ac:spMkLst>
        </pc:spChg>
        <pc:spChg chg="add mod">
          <ac:chgData name="Selten,  H." userId="d17381e6-1b55-4d4f-90ea-cd6d98f1a312" providerId="ADAL" clId="{872BDA74-1588-4FEB-8C5A-01A6F6B34157}" dt="2019-09-19T09:05:25.024" v="353" actId="20577"/>
          <ac:spMkLst>
            <pc:docMk/>
            <pc:sldMk cId="1261543396" sldId="292"/>
            <ac:spMk id="19" creationId="{CF3359B7-FBBA-4F46-809C-281A1EBA944B}"/>
          </ac:spMkLst>
        </pc:spChg>
        <pc:spChg chg="add mod">
          <ac:chgData name="Selten,  H." userId="d17381e6-1b55-4d4f-90ea-cd6d98f1a312" providerId="ADAL" clId="{872BDA74-1588-4FEB-8C5A-01A6F6B34157}" dt="2019-09-19T09:08:33.756" v="415" actId="14100"/>
          <ac:spMkLst>
            <pc:docMk/>
            <pc:sldMk cId="1261543396" sldId="292"/>
            <ac:spMk id="21" creationId="{AC550277-232F-472D-BC2F-4D2C09D9E623}"/>
          </ac:spMkLst>
        </pc:spChg>
        <pc:spChg chg="add mod">
          <ac:chgData name="Selten,  H." userId="d17381e6-1b55-4d4f-90ea-cd6d98f1a312" providerId="ADAL" clId="{872BDA74-1588-4FEB-8C5A-01A6F6B34157}" dt="2019-09-19T09:08:47.627" v="425" actId="14100"/>
          <ac:spMkLst>
            <pc:docMk/>
            <pc:sldMk cId="1261543396" sldId="292"/>
            <ac:spMk id="22" creationId="{326FBF8A-2984-400B-89F6-1BD2D4947192}"/>
          </ac:spMkLst>
        </pc:spChg>
        <pc:spChg chg="add mod">
          <ac:chgData name="Selten,  H." userId="d17381e6-1b55-4d4f-90ea-cd6d98f1a312" providerId="ADAL" clId="{872BDA74-1588-4FEB-8C5A-01A6F6B34157}" dt="2019-09-19T09:09:35.891" v="427" actId="1076"/>
          <ac:spMkLst>
            <pc:docMk/>
            <pc:sldMk cId="1261543396" sldId="292"/>
            <ac:spMk id="23" creationId="{92EBA369-D63C-4049-93AF-17E3D4183B20}"/>
          </ac:spMkLst>
        </pc:spChg>
        <pc:graphicFrameChg chg="add mod modGraphic">
          <ac:chgData name="Selten,  H." userId="d17381e6-1b55-4d4f-90ea-cd6d98f1a312" providerId="ADAL" clId="{872BDA74-1588-4FEB-8C5A-01A6F6B34157}" dt="2019-09-19T09:07:49.731" v="400" actId="1076"/>
          <ac:graphicFrameMkLst>
            <pc:docMk/>
            <pc:sldMk cId="1261543396" sldId="292"/>
            <ac:graphicFrameMk id="20" creationId="{3DB524C9-8CBC-4FA0-A96B-0A98511815E8}"/>
          </ac:graphicFrameMkLst>
        </pc:graphicFrameChg>
        <pc:picChg chg="add mod">
          <ac:chgData name="Selten,  H." userId="d17381e6-1b55-4d4f-90ea-cd6d98f1a312" providerId="ADAL" clId="{872BDA74-1588-4FEB-8C5A-01A6F6B34157}" dt="2019-09-19T09:03:33.683" v="273" actId="14100"/>
          <ac:picMkLst>
            <pc:docMk/>
            <pc:sldMk cId="1261543396" sldId="292"/>
            <ac:picMk id="8" creationId="{94F7FD9C-64DF-4ADF-B56E-84C38895E989}"/>
          </ac:picMkLst>
        </pc:picChg>
        <pc:cxnChg chg="add del mod">
          <ac:chgData name="Selten,  H." userId="d17381e6-1b55-4d4f-90ea-cd6d98f1a312" providerId="ADAL" clId="{872BDA74-1588-4FEB-8C5A-01A6F6B34157}" dt="2019-09-19T09:04:00.617" v="318" actId="11529"/>
          <ac:cxnSpMkLst>
            <pc:docMk/>
            <pc:sldMk cId="1261543396" sldId="292"/>
            <ac:cxnSpMk id="11" creationId="{4A98F2E4-AA82-4FD1-A0AF-4397FCE0B650}"/>
          </ac:cxnSpMkLst>
        </pc:cxnChg>
        <pc:cxnChg chg="add mod">
          <ac:chgData name="Selten,  H." userId="d17381e6-1b55-4d4f-90ea-cd6d98f1a312" providerId="ADAL" clId="{872BDA74-1588-4FEB-8C5A-01A6F6B34157}" dt="2019-09-19T09:05:11.355" v="347" actId="1076"/>
          <ac:cxnSpMkLst>
            <pc:docMk/>
            <pc:sldMk cId="1261543396" sldId="292"/>
            <ac:cxnSpMk id="13" creationId="{6DD5129D-1A95-49A1-91C9-DAC58B8D83AD}"/>
          </ac:cxnSpMkLst>
        </pc:cxnChg>
        <pc:cxnChg chg="add mod">
          <ac:chgData name="Selten,  H." userId="d17381e6-1b55-4d4f-90ea-cd6d98f1a312" providerId="ADAL" clId="{872BDA74-1588-4FEB-8C5A-01A6F6B34157}" dt="2019-09-19T09:07:31.243" v="393" actId="1076"/>
          <ac:cxnSpMkLst>
            <pc:docMk/>
            <pc:sldMk cId="1261543396" sldId="292"/>
            <ac:cxnSpMk id="17" creationId="{A5699AC7-3058-4DEF-8BF3-77A2DD9C0598}"/>
          </ac:cxnSpMkLst>
        </pc:cxnChg>
        <pc:cxnChg chg="add del">
          <ac:chgData name="Selten,  H." userId="d17381e6-1b55-4d4f-90ea-cd6d98f1a312" providerId="ADAL" clId="{872BDA74-1588-4FEB-8C5A-01A6F6B34157}" dt="2019-09-19T09:05:16.796" v="349"/>
          <ac:cxnSpMkLst>
            <pc:docMk/>
            <pc:sldMk cId="1261543396" sldId="292"/>
            <ac:cxnSpMk id="18" creationId="{01B77F68-3C54-4B1B-BBB9-1F49D1004F48}"/>
          </ac:cxnSpMkLst>
        </pc:cxnChg>
      </pc:sldChg>
    </pc:docChg>
  </pc:docChgLst>
  <pc:docChgLst>
    <pc:chgData name="Selten,  H." userId="d17381e6-1b55-4d4f-90ea-cd6d98f1a312" providerId="ADAL" clId="{97B2C302-601F-427D-93DF-0665512792ED}"/>
    <pc:docChg chg="modSld">
      <pc:chgData name="Selten,  H." userId="d17381e6-1b55-4d4f-90ea-cd6d98f1a312" providerId="ADAL" clId="{97B2C302-601F-427D-93DF-0665512792ED}" dt="2019-10-22T08:24:48.972" v="0" actId="1076"/>
      <pc:docMkLst>
        <pc:docMk/>
      </pc:docMkLst>
      <pc:sldChg chg="modSp">
        <pc:chgData name="Selten,  H." userId="d17381e6-1b55-4d4f-90ea-cd6d98f1a312" providerId="ADAL" clId="{97B2C302-601F-427D-93DF-0665512792ED}" dt="2019-10-22T08:24:48.972" v="0" actId="1076"/>
        <pc:sldMkLst>
          <pc:docMk/>
          <pc:sldMk cId="685887338" sldId="287"/>
        </pc:sldMkLst>
        <pc:spChg chg="mod">
          <ac:chgData name="Selten,  H." userId="d17381e6-1b55-4d4f-90ea-cd6d98f1a312" providerId="ADAL" clId="{97B2C302-601F-427D-93DF-0665512792ED}" dt="2019-10-22T08:24:48.972" v="0" actId="1076"/>
          <ac:spMkLst>
            <pc:docMk/>
            <pc:sldMk cId="685887338" sldId="287"/>
            <ac:spMk id="3" creationId="{00000000-0000-0000-0000-000000000000}"/>
          </ac:spMkLst>
        </pc:spChg>
      </pc:sldChg>
    </pc:docChg>
  </pc:docChgLst>
  <pc:docChgLst>
    <pc:chgData name="Selten,  H." userId="d17381e6-1b55-4d4f-90ea-cd6d98f1a312" providerId="ADAL" clId="{76F0C046-B6E0-4E86-BCD2-8C10C825B884}"/>
    <pc:docChg chg="undo redo custSel addSld delSld modSld">
      <pc:chgData name="Selten,  H." userId="d17381e6-1b55-4d4f-90ea-cd6d98f1a312" providerId="ADAL" clId="{76F0C046-B6E0-4E86-BCD2-8C10C825B884}" dt="2020-07-03T08:10:47.062" v="255"/>
      <pc:docMkLst>
        <pc:docMk/>
      </pc:docMkLst>
      <pc:sldChg chg="delSp modSp mod">
        <pc:chgData name="Selten,  H." userId="d17381e6-1b55-4d4f-90ea-cd6d98f1a312" providerId="ADAL" clId="{76F0C046-B6E0-4E86-BCD2-8C10C825B884}" dt="2020-07-03T07:36:03.743" v="122" actId="20577"/>
        <pc:sldMkLst>
          <pc:docMk/>
          <pc:sldMk cId="2291972355" sldId="256"/>
        </pc:sldMkLst>
        <pc:spChg chg="mod">
          <ac:chgData name="Selten,  H." userId="d17381e6-1b55-4d4f-90ea-cd6d98f1a312" providerId="ADAL" clId="{76F0C046-B6E0-4E86-BCD2-8C10C825B884}" dt="2020-07-03T07:36:03.743" v="122" actId="20577"/>
          <ac:spMkLst>
            <pc:docMk/>
            <pc:sldMk cId="2291972355" sldId="256"/>
            <ac:spMk id="2" creationId="{FA86C452-A034-4503-B578-2B7F981B668C}"/>
          </ac:spMkLst>
        </pc:spChg>
        <pc:spChg chg="mod">
          <ac:chgData name="Selten,  H." userId="d17381e6-1b55-4d4f-90ea-cd6d98f1a312" providerId="ADAL" clId="{76F0C046-B6E0-4E86-BCD2-8C10C825B884}" dt="2020-07-02T09:20:36.052" v="121" actId="20577"/>
          <ac:spMkLst>
            <pc:docMk/>
            <pc:sldMk cId="2291972355" sldId="256"/>
            <ac:spMk id="3" creationId="{53E9DF7D-3ED3-41BC-9013-8106DBEB17C5}"/>
          </ac:spMkLst>
        </pc:spChg>
        <pc:spChg chg="del">
          <ac:chgData name="Selten,  H." userId="d17381e6-1b55-4d4f-90ea-cd6d98f1a312" providerId="ADAL" clId="{76F0C046-B6E0-4E86-BCD2-8C10C825B884}" dt="2020-07-02T09:16:20.008" v="10" actId="478"/>
          <ac:spMkLst>
            <pc:docMk/>
            <pc:sldMk cId="2291972355" sldId="256"/>
            <ac:spMk id="4" creationId="{4B8CCDA2-3684-423C-9948-8CD92088F57E}"/>
          </ac:spMkLst>
        </pc:spChg>
        <pc:spChg chg="mod">
          <ac:chgData name="Selten,  H." userId="d17381e6-1b55-4d4f-90ea-cd6d98f1a312" providerId="ADAL" clId="{76F0C046-B6E0-4E86-BCD2-8C10C825B884}" dt="2020-07-02T09:16:18.746" v="9" actId="1076"/>
          <ac:spMkLst>
            <pc:docMk/>
            <pc:sldMk cId="2291972355" sldId="256"/>
            <ac:spMk id="5" creationId="{62E89BCF-B6BB-4CB0-8B2C-1FDAF74EF031}"/>
          </ac:spMkLst>
        </pc:spChg>
        <pc:picChg chg="mod">
          <ac:chgData name="Selten,  H." userId="d17381e6-1b55-4d4f-90ea-cd6d98f1a312" providerId="ADAL" clId="{76F0C046-B6E0-4E86-BCD2-8C10C825B884}" dt="2020-07-02T09:18:20.065" v="80" actId="1076"/>
          <ac:picMkLst>
            <pc:docMk/>
            <pc:sldMk cId="2291972355" sldId="256"/>
            <ac:picMk id="1026" creationId="{CDEE69D3-6E2E-4A79-A229-0EF5662E78B4}"/>
          </ac:picMkLst>
        </pc:picChg>
      </pc:sldChg>
      <pc:sldChg chg="addSp delSp modSp mod">
        <pc:chgData name="Selten,  H." userId="d17381e6-1b55-4d4f-90ea-cd6d98f1a312" providerId="ADAL" clId="{76F0C046-B6E0-4E86-BCD2-8C10C825B884}" dt="2020-07-02T09:19:46.516" v="120" actId="20577"/>
        <pc:sldMkLst>
          <pc:docMk/>
          <pc:sldMk cId="1896787516" sldId="258"/>
        </pc:sldMkLst>
        <pc:spChg chg="mod">
          <ac:chgData name="Selten,  H." userId="d17381e6-1b55-4d4f-90ea-cd6d98f1a312" providerId="ADAL" clId="{76F0C046-B6E0-4E86-BCD2-8C10C825B884}" dt="2020-07-02T09:19:46.516" v="120" actId="20577"/>
          <ac:spMkLst>
            <pc:docMk/>
            <pc:sldMk cId="1896787516" sldId="258"/>
            <ac:spMk id="3" creationId="{B58A204F-A04E-4BBF-888A-10CB5750C993}"/>
          </ac:spMkLst>
        </pc:spChg>
        <pc:spChg chg="del">
          <ac:chgData name="Selten,  H." userId="d17381e6-1b55-4d4f-90ea-cd6d98f1a312" providerId="ADAL" clId="{76F0C046-B6E0-4E86-BCD2-8C10C825B884}" dt="2020-07-02T09:16:26.751" v="12" actId="478"/>
          <ac:spMkLst>
            <pc:docMk/>
            <pc:sldMk cId="1896787516" sldId="258"/>
            <ac:spMk id="4" creationId="{E731EC9E-5E53-4052-B461-96CAA6CAA8E0}"/>
          </ac:spMkLst>
        </pc:spChg>
        <pc:spChg chg="del">
          <ac:chgData name="Selten,  H." userId="d17381e6-1b55-4d4f-90ea-cd6d98f1a312" providerId="ADAL" clId="{76F0C046-B6E0-4E86-BCD2-8C10C825B884}" dt="2020-07-02T09:16:26.751" v="12" actId="478"/>
          <ac:spMkLst>
            <pc:docMk/>
            <pc:sldMk cId="1896787516" sldId="258"/>
            <ac:spMk id="5" creationId="{677FD33D-7964-422C-948B-4784AFD18295}"/>
          </ac:spMkLst>
        </pc:spChg>
        <pc:spChg chg="add mod">
          <ac:chgData name="Selten,  H." userId="d17381e6-1b55-4d4f-90ea-cd6d98f1a312" providerId="ADAL" clId="{76F0C046-B6E0-4E86-BCD2-8C10C825B884}" dt="2020-07-02T09:16:24.443" v="11"/>
          <ac:spMkLst>
            <pc:docMk/>
            <pc:sldMk cId="1896787516" sldId="258"/>
            <ac:spMk id="6" creationId="{BE668937-FF12-4B5B-93DF-D60BF1325565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6:22.617" v="151" actId="14100"/>
        <pc:sldMkLst>
          <pc:docMk/>
          <pc:sldMk cId="4222822265" sldId="259"/>
        </pc:sldMkLst>
        <pc:spChg chg="del">
          <ac:chgData name="Selten,  H." userId="d17381e6-1b55-4d4f-90ea-cd6d98f1a312" providerId="ADAL" clId="{76F0C046-B6E0-4E86-BCD2-8C10C825B884}" dt="2020-07-02T09:16:31.777" v="14" actId="478"/>
          <ac:spMkLst>
            <pc:docMk/>
            <pc:sldMk cId="4222822265" sldId="259"/>
            <ac:spMk id="4" creationId="{331654EA-A12E-49B3-8D60-69E81DDA943D}"/>
          </ac:spMkLst>
        </pc:spChg>
        <pc:spChg chg="del">
          <ac:chgData name="Selten,  H." userId="d17381e6-1b55-4d4f-90ea-cd6d98f1a312" providerId="ADAL" clId="{76F0C046-B6E0-4E86-BCD2-8C10C825B884}" dt="2020-07-02T09:16:31.777" v="14" actId="478"/>
          <ac:spMkLst>
            <pc:docMk/>
            <pc:sldMk cId="4222822265" sldId="259"/>
            <ac:spMk id="5" creationId="{FBCD204D-9647-4321-BE1A-0CA2D4C69994}"/>
          </ac:spMkLst>
        </pc:spChg>
        <pc:spChg chg="add mod">
          <ac:chgData name="Selten,  H." userId="d17381e6-1b55-4d4f-90ea-cd6d98f1a312" providerId="ADAL" clId="{76F0C046-B6E0-4E86-BCD2-8C10C825B884}" dt="2020-07-03T08:06:22.617" v="151" actId="14100"/>
          <ac:spMkLst>
            <pc:docMk/>
            <pc:sldMk cId="4222822265" sldId="259"/>
            <ac:spMk id="9" creationId="{C827C901-913F-4BE6-A704-C7C315E89A82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6:27.916" v="153"/>
        <pc:sldMkLst>
          <pc:docMk/>
          <pc:sldMk cId="3313475388" sldId="260"/>
        </pc:sldMkLst>
        <pc:spChg chg="del">
          <ac:chgData name="Selten,  H." userId="d17381e6-1b55-4d4f-90ea-cd6d98f1a312" providerId="ADAL" clId="{76F0C046-B6E0-4E86-BCD2-8C10C825B884}" dt="2020-07-02T09:16:35.541" v="15" actId="478"/>
          <ac:spMkLst>
            <pc:docMk/>
            <pc:sldMk cId="3313475388" sldId="260"/>
            <ac:spMk id="4" creationId="{96028737-6319-4114-BA1C-DB44B0378761}"/>
          </ac:spMkLst>
        </pc:spChg>
        <pc:spChg chg="del">
          <ac:chgData name="Selten,  H." userId="d17381e6-1b55-4d4f-90ea-cd6d98f1a312" providerId="ADAL" clId="{76F0C046-B6E0-4E86-BCD2-8C10C825B884}" dt="2020-07-02T09:16:35.541" v="15" actId="478"/>
          <ac:spMkLst>
            <pc:docMk/>
            <pc:sldMk cId="3313475388" sldId="260"/>
            <ac:spMk id="5" creationId="{82762855-9231-451D-A099-9D2548694CBC}"/>
          </ac:spMkLst>
        </pc:spChg>
        <pc:spChg chg="add mod">
          <ac:chgData name="Selten,  H." userId="d17381e6-1b55-4d4f-90ea-cd6d98f1a312" providerId="ADAL" clId="{76F0C046-B6E0-4E86-BCD2-8C10C825B884}" dt="2020-07-03T08:06:27.916" v="153"/>
          <ac:spMkLst>
            <pc:docMk/>
            <pc:sldMk cId="3313475388" sldId="260"/>
            <ac:spMk id="6" creationId="{15B17EBD-684B-4AA6-B3BF-2771A00EBEAE}"/>
          </ac:spMkLst>
        </pc:spChg>
        <pc:spChg chg="add del mod">
          <ac:chgData name="Selten,  H." userId="d17381e6-1b55-4d4f-90ea-cd6d98f1a312" providerId="ADAL" clId="{76F0C046-B6E0-4E86-BCD2-8C10C825B884}" dt="2020-07-03T08:06:27.541" v="152" actId="478"/>
          <ac:spMkLst>
            <pc:docMk/>
            <pc:sldMk cId="3313475388" sldId="260"/>
            <ac:spMk id="8" creationId="{C1F2B80D-437F-44FB-A739-BFC981338D5A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6:31.729" v="154"/>
        <pc:sldMkLst>
          <pc:docMk/>
          <pc:sldMk cId="4258781270" sldId="261"/>
        </pc:sldMkLst>
        <pc:spChg chg="del">
          <ac:chgData name="Selten,  H." userId="d17381e6-1b55-4d4f-90ea-cd6d98f1a312" providerId="ADAL" clId="{76F0C046-B6E0-4E86-BCD2-8C10C825B884}" dt="2020-07-02T09:16:40.145" v="17" actId="478"/>
          <ac:spMkLst>
            <pc:docMk/>
            <pc:sldMk cId="4258781270" sldId="261"/>
            <ac:spMk id="4" creationId="{8A8F54C4-4F58-4498-A292-E979406A14CE}"/>
          </ac:spMkLst>
        </pc:spChg>
        <pc:spChg chg="del">
          <ac:chgData name="Selten,  H." userId="d17381e6-1b55-4d4f-90ea-cd6d98f1a312" providerId="ADAL" clId="{76F0C046-B6E0-4E86-BCD2-8C10C825B884}" dt="2020-07-02T09:16:40.145" v="17" actId="478"/>
          <ac:spMkLst>
            <pc:docMk/>
            <pc:sldMk cId="4258781270" sldId="261"/>
            <ac:spMk id="5" creationId="{2B023BF9-705B-4647-9AF8-868523496D5D}"/>
          </ac:spMkLst>
        </pc:spChg>
        <pc:spChg chg="add mod">
          <ac:chgData name="Selten,  H." userId="d17381e6-1b55-4d4f-90ea-cd6d98f1a312" providerId="ADAL" clId="{76F0C046-B6E0-4E86-BCD2-8C10C825B884}" dt="2020-07-03T08:06:31.729" v="154"/>
          <ac:spMkLst>
            <pc:docMk/>
            <pc:sldMk cId="4258781270" sldId="261"/>
            <ac:spMk id="5" creationId="{342C0038-36AF-4661-8C1E-5B2289AC4E8B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7:55.573" v="197" actId="20577"/>
        <pc:sldMkLst>
          <pc:docMk/>
          <pc:sldMk cId="685887338" sldId="287"/>
        </pc:sldMkLst>
        <pc:spChg chg="mod">
          <ac:chgData name="Selten,  H." userId="d17381e6-1b55-4d4f-90ea-cd6d98f1a312" providerId="ADAL" clId="{76F0C046-B6E0-4E86-BCD2-8C10C825B884}" dt="2020-07-03T08:07:37.483" v="174" actId="20577"/>
          <ac:spMkLst>
            <pc:docMk/>
            <pc:sldMk cId="685887338" sldId="287"/>
            <ac:spMk id="3" creationId="{00000000-0000-0000-0000-000000000000}"/>
          </ac:spMkLst>
        </pc:spChg>
        <pc:spChg chg="del">
          <ac:chgData name="Selten,  H." userId="d17381e6-1b55-4d4f-90ea-cd6d98f1a312" providerId="ADAL" clId="{76F0C046-B6E0-4E86-BCD2-8C10C825B884}" dt="2020-07-02T09:16:43.907" v="18" actId="478"/>
          <ac:spMkLst>
            <pc:docMk/>
            <pc:sldMk cId="685887338" sldId="287"/>
            <ac:spMk id="4" creationId="{8EA0A030-7611-4181-BB35-D316ED84AF5C}"/>
          </ac:spMkLst>
        </pc:spChg>
        <pc:spChg chg="del">
          <ac:chgData name="Selten,  H." userId="d17381e6-1b55-4d4f-90ea-cd6d98f1a312" providerId="ADAL" clId="{76F0C046-B6E0-4E86-BCD2-8C10C825B884}" dt="2020-07-02T09:16:43.907" v="18" actId="478"/>
          <ac:spMkLst>
            <pc:docMk/>
            <pc:sldMk cId="685887338" sldId="287"/>
            <ac:spMk id="5" creationId="{915F2430-8205-4FE5-9A94-F4E3371D1F56}"/>
          </ac:spMkLst>
        </pc:spChg>
        <pc:spChg chg="add mod">
          <ac:chgData name="Selten,  H." userId="d17381e6-1b55-4d4f-90ea-cd6d98f1a312" providerId="ADAL" clId="{76F0C046-B6E0-4E86-BCD2-8C10C825B884}" dt="2020-07-03T08:07:55.573" v="197" actId="20577"/>
          <ac:spMkLst>
            <pc:docMk/>
            <pc:sldMk cId="685887338" sldId="287"/>
            <ac:spMk id="6" creationId="{4B016499-EF2A-4143-AE84-DF4C5FE1A7F8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8:34.837" v="209"/>
        <pc:sldMkLst>
          <pc:docMk/>
          <pc:sldMk cId="2876857185" sldId="288"/>
        </pc:sldMkLst>
        <pc:spChg chg="add mod">
          <ac:chgData name="Selten,  H." userId="d17381e6-1b55-4d4f-90ea-cd6d98f1a312" providerId="ADAL" clId="{76F0C046-B6E0-4E86-BCD2-8C10C825B884}" dt="2020-07-03T08:08:34.837" v="209"/>
          <ac:spMkLst>
            <pc:docMk/>
            <pc:sldMk cId="2876857185" sldId="288"/>
            <ac:spMk id="7" creationId="{3FF4F084-4D91-4139-98D0-8EC8C0FB97DE}"/>
          </ac:spMkLst>
        </pc:spChg>
        <pc:spChg chg="add del mod">
          <ac:chgData name="Selten,  H." userId="d17381e6-1b55-4d4f-90ea-cd6d98f1a312" providerId="ADAL" clId="{76F0C046-B6E0-4E86-BCD2-8C10C825B884}" dt="2020-07-03T08:08:34.588" v="208" actId="478"/>
          <ac:spMkLst>
            <pc:docMk/>
            <pc:sldMk cId="2876857185" sldId="288"/>
            <ac:spMk id="8" creationId="{DF41CA1A-1987-4469-8E1E-5A26FB37A374}"/>
          </ac:spMkLst>
        </pc:spChg>
        <pc:spChg chg="del">
          <ac:chgData name="Selten,  H." userId="d17381e6-1b55-4d4f-90ea-cd6d98f1a312" providerId="ADAL" clId="{76F0C046-B6E0-4E86-BCD2-8C10C825B884}" dt="2020-07-02T09:16:48.373" v="20" actId="478"/>
          <ac:spMkLst>
            <pc:docMk/>
            <pc:sldMk cId="2876857185" sldId="288"/>
            <ac:spMk id="9" creationId="{CAA78D2E-0673-487A-90B1-1C71B9F4944E}"/>
          </ac:spMkLst>
        </pc:spChg>
        <pc:spChg chg="del">
          <ac:chgData name="Selten,  H." userId="d17381e6-1b55-4d4f-90ea-cd6d98f1a312" providerId="ADAL" clId="{76F0C046-B6E0-4E86-BCD2-8C10C825B884}" dt="2020-07-02T09:16:48.373" v="20" actId="478"/>
          <ac:spMkLst>
            <pc:docMk/>
            <pc:sldMk cId="2876857185" sldId="288"/>
            <ac:spMk id="10" creationId="{9185744A-87EC-4C04-98B0-699B8F952FD9}"/>
          </ac:spMkLst>
        </pc:spChg>
        <pc:spChg chg="mod">
          <ac:chgData name="Selten,  H." userId="d17381e6-1b55-4d4f-90ea-cd6d98f1a312" providerId="ADAL" clId="{76F0C046-B6E0-4E86-BCD2-8C10C825B884}" dt="2020-07-03T08:08:07.661" v="202" actId="20577"/>
          <ac:spMkLst>
            <pc:docMk/>
            <pc:sldMk cId="2876857185" sldId="288"/>
            <ac:spMk id="13" creationId="{B20EFED4-7DFE-4A96-8E04-FF72518096CA}"/>
          </ac:spMkLst>
        </pc:spChg>
        <pc:picChg chg="mod">
          <ac:chgData name="Selten,  H." userId="d17381e6-1b55-4d4f-90ea-cd6d98f1a312" providerId="ADAL" clId="{76F0C046-B6E0-4E86-BCD2-8C10C825B884}" dt="2020-07-03T08:08:14.458" v="203" actId="1076"/>
          <ac:picMkLst>
            <pc:docMk/>
            <pc:sldMk cId="2876857185" sldId="288"/>
            <ac:picMk id="5" creationId="{00000000-0000-0000-0000-000000000000}"/>
          </ac:picMkLst>
        </pc:picChg>
      </pc:sldChg>
      <pc:sldChg chg="addSp delSp modSp mod">
        <pc:chgData name="Selten,  H." userId="d17381e6-1b55-4d4f-90ea-cd6d98f1a312" providerId="ADAL" clId="{76F0C046-B6E0-4E86-BCD2-8C10C825B884}" dt="2020-07-03T08:08:22.569" v="207" actId="20577"/>
        <pc:sldMkLst>
          <pc:docMk/>
          <pc:sldMk cId="1253348459" sldId="289"/>
        </pc:sldMkLst>
        <pc:spChg chg="add mod">
          <ac:chgData name="Selten,  H." userId="d17381e6-1b55-4d4f-90ea-cd6d98f1a312" providerId="ADAL" clId="{76F0C046-B6E0-4E86-BCD2-8C10C825B884}" dt="2020-07-02T09:16:51.285" v="22"/>
          <ac:spMkLst>
            <pc:docMk/>
            <pc:sldMk cId="1253348459" sldId="289"/>
            <ac:spMk id="9" creationId="{68BE132B-97A6-423F-A531-36447067D716}"/>
          </ac:spMkLst>
        </pc:spChg>
        <pc:spChg chg="del">
          <ac:chgData name="Selten,  H." userId="d17381e6-1b55-4d4f-90ea-cd6d98f1a312" providerId="ADAL" clId="{76F0C046-B6E0-4E86-BCD2-8C10C825B884}" dt="2020-07-02T09:16:53.644" v="23" actId="478"/>
          <ac:spMkLst>
            <pc:docMk/>
            <pc:sldMk cId="1253348459" sldId="289"/>
            <ac:spMk id="10" creationId="{0523527E-A491-41C7-91A4-93F61D8607F2}"/>
          </ac:spMkLst>
        </pc:spChg>
        <pc:spChg chg="del">
          <ac:chgData name="Selten,  H." userId="d17381e6-1b55-4d4f-90ea-cd6d98f1a312" providerId="ADAL" clId="{76F0C046-B6E0-4E86-BCD2-8C10C825B884}" dt="2020-07-02T09:16:53.644" v="23" actId="478"/>
          <ac:spMkLst>
            <pc:docMk/>
            <pc:sldMk cId="1253348459" sldId="289"/>
            <ac:spMk id="11" creationId="{15AAFAF6-CCF3-4459-8363-863F5C74D261}"/>
          </ac:spMkLst>
        </pc:spChg>
        <pc:spChg chg="mod">
          <ac:chgData name="Selten,  H." userId="d17381e6-1b55-4d4f-90ea-cd6d98f1a312" providerId="ADAL" clId="{76F0C046-B6E0-4E86-BCD2-8C10C825B884}" dt="2020-07-03T08:08:22.569" v="207" actId="20577"/>
          <ac:spMkLst>
            <pc:docMk/>
            <pc:sldMk cId="1253348459" sldId="289"/>
            <ac:spMk id="14" creationId="{A434EC0C-5224-40F4-9682-0918C81DE3A5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8:37.356" v="210"/>
        <pc:sldMkLst>
          <pc:docMk/>
          <pc:sldMk cId="3524474362" sldId="290"/>
        </pc:sldMkLst>
        <pc:spChg chg="add mod">
          <ac:chgData name="Selten,  H." userId="d17381e6-1b55-4d4f-90ea-cd6d98f1a312" providerId="ADAL" clId="{76F0C046-B6E0-4E86-BCD2-8C10C825B884}" dt="2020-07-03T08:08:37.356" v="210"/>
          <ac:spMkLst>
            <pc:docMk/>
            <pc:sldMk cId="3524474362" sldId="290"/>
            <ac:spMk id="23" creationId="{90827555-FBE0-42EC-A22F-8BDAE8BEE353}"/>
          </ac:spMkLst>
        </pc:spChg>
        <pc:spChg chg="del">
          <ac:chgData name="Selten,  H." userId="d17381e6-1b55-4d4f-90ea-cd6d98f1a312" providerId="ADAL" clId="{76F0C046-B6E0-4E86-BCD2-8C10C825B884}" dt="2020-07-02T09:16:58.540" v="24" actId="478"/>
          <ac:spMkLst>
            <pc:docMk/>
            <pc:sldMk cId="3524474362" sldId="290"/>
            <ac:spMk id="24" creationId="{8D1D9A24-904F-47CC-AE0E-C5EB51AF80A5}"/>
          </ac:spMkLst>
        </pc:spChg>
        <pc:spChg chg="del">
          <ac:chgData name="Selten,  H." userId="d17381e6-1b55-4d4f-90ea-cd6d98f1a312" providerId="ADAL" clId="{76F0C046-B6E0-4E86-BCD2-8C10C825B884}" dt="2020-07-02T09:16:58.540" v="24" actId="478"/>
          <ac:spMkLst>
            <pc:docMk/>
            <pc:sldMk cId="3524474362" sldId="290"/>
            <ac:spMk id="25" creationId="{27C6097A-3039-4F98-9DCC-3B35F2E33F2D}"/>
          </ac:spMkLst>
        </pc:spChg>
      </pc:sldChg>
      <pc:sldChg chg="delSp modSp mod">
        <pc:chgData name="Selten,  H." userId="d17381e6-1b55-4d4f-90ea-cd6d98f1a312" providerId="ADAL" clId="{76F0C046-B6E0-4E86-BCD2-8C10C825B884}" dt="2020-07-03T08:08:47.934" v="217" actId="20577"/>
        <pc:sldMkLst>
          <pc:docMk/>
          <pc:sldMk cId="1261543396" sldId="292"/>
        </pc:sldMkLst>
        <pc:spChg chg="del">
          <ac:chgData name="Selten,  H." userId="d17381e6-1b55-4d4f-90ea-cd6d98f1a312" providerId="ADAL" clId="{76F0C046-B6E0-4E86-BCD2-8C10C825B884}" dt="2020-07-02T09:17:04.131" v="25" actId="478"/>
          <ac:spMkLst>
            <pc:docMk/>
            <pc:sldMk cId="1261543396" sldId="292"/>
            <ac:spMk id="4" creationId="{8EA0A030-7611-4181-BB35-D316ED84AF5C}"/>
          </ac:spMkLst>
        </pc:spChg>
        <pc:spChg chg="del">
          <ac:chgData name="Selten,  H." userId="d17381e6-1b55-4d4f-90ea-cd6d98f1a312" providerId="ADAL" clId="{76F0C046-B6E0-4E86-BCD2-8C10C825B884}" dt="2020-07-02T09:17:04.131" v="25" actId="478"/>
          <ac:spMkLst>
            <pc:docMk/>
            <pc:sldMk cId="1261543396" sldId="292"/>
            <ac:spMk id="5" creationId="{915F2430-8205-4FE5-9A94-F4E3371D1F56}"/>
          </ac:spMkLst>
        </pc:spChg>
        <pc:spChg chg="mod">
          <ac:chgData name="Selten,  H." userId="d17381e6-1b55-4d4f-90ea-cd6d98f1a312" providerId="ADAL" clId="{76F0C046-B6E0-4E86-BCD2-8C10C825B884}" dt="2020-07-03T08:08:47.934" v="217" actId="20577"/>
          <ac:spMkLst>
            <pc:docMk/>
            <pc:sldMk cId="1261543396" sldId="292"/>
            <ac:spMk id="23" creationId="{92EBA369-D63C-4049-93AF-17E3D4183B20}"/>
          </ac:spMkLst>
        </pc:spChg>
      </pc:sldChg>
      <pc:sldChg chg="addSp delSp modSp add mod">
        <pc:chgData name="Selten,  H." userId="d17381e6-1b55-4d4f-90ea-cd6d98f1a312" providerId="ADAL" clId="{76F0C046-B6E0-4E86-BCD2-8C10C825B884}" dt="2020-07-03T08:07:12.423" v="160"/>
        <pc:sldMkLst>
          <pc:docMk/>
          <pc:sldMk cId="1781339550" sldId="293"/>
        </pc:sldMkLst>
        <pc:spChg chg="mod">
          <ac:chgData name="Selten,  H." userId="d17381e6-1b55-4d4f-90ea-cd6d98f1a312" providerId="ADAL" clId="{76F0C046-B6E0-4E86-BCD2-8C10C825B884}" dt="2020-07-03T08:06:59.951" v="156" actId="400"/>
          <ac:spMkLst>
            <pc:docMk/>
            <pc:sldMk cId="1781339550" sldId="293"/>
            <ac:spMk id="3" creationId="{B58A204F-A04E-4BBF-888A-10CB5750C993}"/>
          </ac:spMkLst>
        </pc:spChg>
        <pc:spChg chg="add mod">
          <ac:chgData name="Selten,  H." userId="d17381e6-1b55-4d4f-90ea-cd6d98f1a312" providerId="ADAL" clId="{76F0C046-B6E0-4E86-BCD2-8C10C825B884}" dt="2020-07-03T08:07:12.423" v="160"/>
          <ac:spMkLst>
            <pc:docMk/>
            <pc:sldMk cId="1781339550" sldId="293"/>
            <ac:spMk id="5" creationId="{05E37F9E-03C4-49E8-92BA-7FAF3017BE57}"/>
          </ac:spMkLst>
        </pc:spChg>
        <pc:spChg chg="del">
          <ac:chgData name="Selten,  H." userId="d17381e6-1b55-4d4f-90ea-cd6d98f1a312" providerId="ADAL" clId="{76F0C046-B6E0-4E86-BCD2-8C10C825B884}" dt="2020-07-03T08:07:03.870" v="157" actId="478"/>
          <ac:spMkLst>
            <pc:docMk/>
            <pc:sldMk cId="1781339550" sldId="293"/>
            <ac:spMk id="6" creationId="{BE668937-FF12-4B5B-93DF-D60BF1325565}"/>
          </ac:spMkLst>
        </pc:spChg>
      </pc:sldChg>
      <pc:sldChg chg="add del">
        <pc:chgData name="Selten,  H." userId="d17381e6-1b55-4d4f-90ea-cd6d98f1a312" providerId="ADAL" clId="{76F0C046-B6E0-4E86-BCD2-8C10C825B884}" dt="2020-07-03T08:07:07.511" v="159"/>
        <pc:sldMkLst>
          <pc:docMk/>
          <pc:sldMk cId="527654225" sldId="294"/>
        </pc:sldMkLst>
      </pc:sldChg>
      <pc:sldChg chg="addSp delSp modSp add mod">
        <pc:chgData name="Selten,  H." userId="d17381e6-1b55-4d4f-90ea-cd6d98f1a312" providerId="ADAL" clId="{76F0C046-B6E0-4E86-BCD2-8C10C825B884}" dt="2020-07-03T08:09:29.545" v="223" actId="400"/>
        <pc:sldMkLst>
          <pc:docMk/>
          <pc:sldMk cId="3935269731" sldId="294"/>
        </pc:sldMkLst>
        <pc:spChg chg="mod">
          <ac:chgData name="Selten,  H." userId="d17381e6-1b55-4d4f-90ea-cd6d98f1a312" providerId="ADAL" clId="{76F0C046-B6E0-4E86-BCD2-8C10C825B884}" dt="2020-07-03T08:09:29.545" v="223" actId="400"/>
          <ac:spMkLst>
            <pc:docMk/>
            <pc:sldMk cId="3935269731" sldId="294"/>
            <ac:spMk id="3" creationId="{B58A204F-A04E-4BBF-888A-10CB5750C993}"/>
          </ac:spMkLst>
        </pc:spChg>
        <pc:spChg chg="del">
          <ac:chgData name="Selten,  H." userId="d17381e6-1b55-4d4f-90ea-cd6d98f1a312" providerId="ADAL" clId="{76F0C046-B6E0-4E86-BCD2-8C10C825B884}" dt="2020-07-03T08:09:04.048" v="219" actId="478"/>
          <ac:spMkLst>
            <pc:docMk/>
            <pc:sldMk cId="3935269731" sldId="294"/>
            <ac:spMk id="5" creationId="{05E37F9E-03C4-49E8-92BA-7FAF3017BE57}"/>
          </ac:spMkLst>
        </pc:spChg>
        <pc:spChg chg="add mod">
          <ac:chgData name="Selten,  H." userId="d17381e6-1b55-4d4f-90ea-cd6d98f1a312" providerId="ADAL" clId="{76F0C046-B6E0-4E86-BCD2-8C10C825B884}" dt="2020-07-03T08:09:04.277" v="220"/>
          <ac:spMkLst>
            <pc:docMk/>
            <pc:sldMk cId="3935269731" sldId="294"/>
            <ac:spMk id="6" creationId="{9862D89E-3391-472D-A149-F477981AF313}"/>
          </ac:spMkLst>
        </pc:spChg>
      </pc:sldChg>
      <pc:sldChg chg="delSp modSp add mod">
        <pc:chgData name="Selten,  H." userId="d17381e6-1b55-4d4f-90ea-cd6d98f1a312" providerId="ADAL" clId="{76F0C046-B6E0-4E86-BCD2-8C10C825B884}" dt="2020-07-03T08:10:47.062" v="255"/>
        <pc:sldMkLst>
          <pc:docMk/>
          <pc:sldMk cId="1302366110" sldId="295"/>
        </pc:sldMkLst>
        <pc:spChg chg="mod">
          <ac:chgData name="Selten,  H." userId="d17381e6-1b55-4d4f-90ea-cd6d98f1a312" providerId="ADAL" clId="{76F0C046-B6E0-4E86-BCD2-8C10C825B884}" dt="2020-07-03T08:10:34.076" v="247" actId="20577"/>
          <ac:spMkLst>
            <pc:docMk/>
            <pc:sldMk cId="1302366110" sldId="295"/>
            <ac:spMk id="9" creationId="{F1EAC7F6-6236-473D-B78C-406CC74A2217}"/>
          </ac:spMkLst>
        </pc:spChg>
        <pc:spChg chg="del">
          <ac:chgData name="Selten,  H." userId="d17381e6-1b55-4d4f-90ea-cd6d98f1a312" providerId="ADAL" clId="{76F0C046-B6E0-4E86-BCD2-8C10C825B884}" dt="2020-07-03T08:10:21.306" v="227" actId="478"/>
          <ac:spMkLst>
            <pc:docMk/>
            <pc:sldMk cId="1302366110" sldId="295"/>
            <ac:spMk id="14" creationId="{AA352B9F-7720-47E2-84BE-C2F544E14DA0}"/>
          </ac:spMkLst>
        </pc:spChg>
        <pc:spChg chg="del">
          <ac:chgData name="Selten,  H." userId="d17381e6-1b55-4d4f-90ea-cd6d98f1a312" providerId="ADAL" clId="{76F0C046-B6E0-4E86-BCD2-8C10C825B884}" dt="2020-07-03T08:10:19.512" v="226" actId="478"/>
          <ac:spMkLst>
            <pc:docMk/>
            <pc:sldMk cId="1302366110" sldId="295"/>
            <ac:spMk id="19" creationId="{CF3359B7-FBBA-4F46-809C-281A1EBA944B}"/>
          </ac:spMkLst>
        </pc:spChg>
        <pc:spChg chg="del mod">
          <ac:chgData name="Selten,  H." userId="d17381e6-1b55-4d4f-90ea-cd6d98f1a312" providerId="ADAL" clId="{76F0C046-B6E0-4E86-BCD2-8C10C825B884}" dt="2020-07-03T08:10:47.047" v="253" actId="478"/>
          <ac:spMkLst>
            <pc:docMk/>
            <pc:sldMk cId="1302366110" sldId="295"/>
            <ac:spMk id="21" creationId="{AC550277-232F-472D-BC2F-4D2C09D9E623}"/>
          </ac:spMkLst>
        </pc:spChg>
        <pc:spChg chg="del mod">
          <ac:chgData name="Selten,  H." userId="d17381e6-1b55-4d4f-90ea-cd6d98f1a312" providerId="ADAL" clId="{76F0C046-B6E0-4E86-BCD2-8C10C825B884}" dt="2020-07-03T08:10:47.062" v="255"/>
          <ac:spMkLst>
            <pc:docMk/>
            <pc:sldMk cId="1302366110" sldId="295"/>
            <ac:spMk id="22" creationId="{326FBF8A-2984-400B-89F6-1BD2D4947192}"/>
          </ac:spMkLst>
        </pc:spChg>
        <pc:graphicFrameChg chg="modGraphic">
          <ac:chgData name="Selten,  H." userId="d17381e6-1b55-4d4f-90ea-cd6d98f1a312" providerId="ADAL" clId="{76F0C046-B6E0-4E86-BCD2-8C10C825B884}" dt="2020-07-03T08:10:41.637" v="250" actId="20577"/>
          <ac:graphicFrameMkLst>
            <pc:docMk/>
            <pc:sldMk cId="1302366110" sldId="295"/>
            <ac:graphicFrameMk id="20" creationId="{3DB524C9-8CBC-4FA0-A96B-0A98511815E8}"/>
          </ac:graphicFrameMkLst>
        </pc:graphicFrameChg>
        <pc:cxnChg chg="del">
          <ac:chgData name="Selten,  H." userId="d17381e6-1b55-4d4f-90ea-cd6d98f1a312" providerId="ADAL" clId="{76F0C046-B6E0-4E86-BCD2-8C10C825B884}" dt="2020-07-03T08:10:17.679" v="225" actId="478"/>
          <ac:cxnSpMkLst>
            <pc:docMk/>
            <pc:sldMk cId="1302366110" sldId="295"/>
            <ac:cxnSpMk id="13" creationId="{6DD5129D-1A95-49A1-91C9-DAC58B8D83AD}"/>
          </ac:cxnSpMkLst>
        </pc:cxnChg>
        <pc:cxnChg chg="del">
          <ac:chgData name="Selten,  H." userId="d17381e6-1b55-4d4f-90ea-cd6d98f1a312" providerId="ADAL" clId="{76F0C046-B6E0-4E86-BCD2-8C10C825B884}" dt="2020-07-03T08:10:22.156" v="228" actId="478"/>
          <ac:cxnSpMkLst>
            <pc:docMk/>
            <pc:sldMk cId="1302366110" sldId="295"/>
            <ac:cxnSpMk id="17" creationId="{A5699AC7-3058-4DEF-8BF3-77A2DD9C0598}"/>
          </ac:cxnSpMkLst>
        </pc:cxnChg>
      </pc:sldChg>
    </pc:docChg>
  </pc:docChgLst>
  <pc:docChgLst>
    <pc:chgData name="Selten,  H." userId="d17381e6-1b55-4d4f-90ea-cd6d98f1a312" providerId="ADAL" clId="{BE7CABC5-E8C6-4E00-B7D8-5A6C295F9D37}"/>
    <pc:docChg chg="addSld modSld">
      <pc:chgData name="Selten,  H." userId="d17381e6-1b55-4d4f-90ea-cd6d98f1a312" providerId="ADAL" clId="{BE7CABC5-E8C6-4E00-B7D8-5A6C295F9D37}" dt="2020-07-03T08:32:58.537" v="0"/>
      <pc:docMkLst>
        <pc:docMk/>
      </pc:docMkLst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260080297" sldId="296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1189462805" sldId="297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721608890" sldId="298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2908584509" sldId="299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2446875399" sldId="300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3890315383" sldId="302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2166692327" sldId="303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1524906975" sldId="304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4059222082" sldId="305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491331938" sldId="306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2723074033" sldId="307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497006048" sldId="308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88335936" sldId="309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3692646799" sldId="310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3037571655" sldId="311"/>
        </pc:sldMkLst>
      </pc:sldChg>
      <pc:sldChg chg="add">
        <pc:chgData name="Selten,  H." userId="d17381e6-1b55-4d4f-90ea-cd6d98f1a312" providerId="ADAL" clId="{BE7CABC5-E8C6-4E00-B7D8-5A6C295F9D37}" dt="2020-07-03T08:32:58.537" v="0"/>
        <pc:sldMkLst>
          <pc:docMk/>
          <pc:sldMk cId="2222034134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CFD4-75AD-44E8-9DE0-4C428B053EB5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8C24-B8BC-42C1-B85B-1C175EE784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8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7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3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C452-A034-4503-B578-2B7F981B6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Thema</a:t>
            </a:r>
            <a:br>
              <a:rPr lang="nl-NL"/>
            </a:br>
            <a:r>
              <a:rPr lang="nl-NL"/>
              <a:t>Lineair </a:t>
            </a:r>
            <a:r>
              <a:rPr lang="nl-NL" dirty="0"/>
              <a:t>verband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E9DF7D-3ED3-41BC-9013-8106DBEB1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Grafiek, tabel, formule</a:t>
            </a:r>
          </a:p>
          <a:p>
            <a:pPr marL="457200" indent="-457200">
              <a:buAutoNum type="arabicPeriod"/>
            </a:pPr>
            <a:r>
              <a:rPr lang="nl-NL" dirty="0"/>
              <a:t>Formule maken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E89BCF-B6BB-4CB0-8B2C-1FDAF74EF03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  <p:pic>
        <p:nvPicPr>
          <p:cNvPr id="1026" name="Picture 2" descr="Afbeeldingsresultaat voor lineair verband">
            <a:extLst>
              <a:ext uri="{FF2B5EF4-FFF2-40B4-BE49-F238E27FC236}">
                <a16:creationId xmlns:a16="http://schemas.microsoft.com/office/drawing/2014/main" id="{CDEE69D3-6E2E-4A79-A229-0EF5662E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2321728"/>
            <a:ext cx="2852824" cy="32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072" y="194851"/>
            <a:ext cx="10058400" cy="1450757"/>
          </a:xfrm>
        </p:spPr>
        <p:txBody>
          <a:bodyPr/>
          <a:lstStyle/>
          <a:p>
            <a:r>
              <a:rPr lang="nl-NL" dirty="0"/>
              <a:t>Hoe bereken je </a:t>
            </a:r>
            <a:r>
              <a:rPr lang="nl-NL" dirty="0" err="1"/>
              <a:t>hellingsgetal</a:t>
            </a:r>
            <a:r>
              <a:rPr lang="nl-NL" dirty="0"/>
              <a:t> met </a:t>
            </a:r>
            <a:br>
              <a:rPr lang="nl-NL" dirty="0"/>
            </a:br>
            <a:r>
              <a:rPr lang="nl-NL" dirty="0"/>
              <a:t>een grafiek?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844825"/>
            <a:ext cx="3384376" cy="32560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07968" y="184482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/>
              <a:t>Zoek 2 punten waarvan je de waardes exact kunt aflezen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3071664" y="2060848"/>
            <a:ext cx="26642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4511824" y="2213248"/>
            <a:ext cx="1376536" cy="121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hoekige driehoek 9"/>
          <p:cNvSpPr/>
          <p:nvPr/>
        </p:nvSpPr>
        <p:spPr>
          <a:xfrm>
            <a:off x="6240016" y="2780928"/>
            <a:ext cx="3240360" cy="36004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879976" y="278092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-1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608168" y="321297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384033" y="4005064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Breedte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6384032" y="3987949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456040" y="3573016"/>
            <a:ext cx="84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hoogte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392144" y="37719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=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680176" y="3771925"/>
            <a:ext cx="13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Hellingsgetal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6405224" y="4814461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 -1:3= -0.33 of -1/3</a:t>
            </a:r>
          </a:p>
        </p:txBody>
      </p:sp>
      <p:sp>
        <p:nvSpPr>
          <p:cNvPr id="20" name="Rechthoekige driehoek 19"/>
          <p:cNvSpPr/>
          <p:nvPr/>
        </p:nvSpPr>
        <p:spPr>
          <a:xfrm>
            <a:off x="3071664" y="3140968"/>
            <a:ext cx="1440160" cy="288032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32619" y="5468454"/>
            <a:ext cx="11066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Vul nu tot slot de waardes in: y=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sz="3200" dirty="0">
              <a:solidFill>
                <a:srgbClr val="3366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898325" y="60559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0827555-FBE0-42EC-A22F-8BDAE8BEE353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35244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 animBg="1"/>
      <p:bldP spid="20" grpId="1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op andere manier</a:t>
            </a: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7FD9C-64DF-4ADF-B56E-84C38895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49" y="1917464"/>
            <a:ext cx="4511976" cy="434083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1EAC7F6-6236-473D-B78C-406CC74A2217}"/>
              </a:ext>
            </a:extLst>
          </p:cNvPr>
          <p:cNvSpPr txBox="1"/>
          <p:nvPr/>
        </p:nvSpPr>
        <p:spPr>
          <a:xfrm>
            <a:off x="6483927" y="2505694"/>
            <a:ext cx="401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is coördinaat van punt A?</a:t>
            </a:r>
          </a:p>
          <a:p>
            <a:r>
              <a:rPr lang="nl-NL" dirty="0"/>
              <a:t>En van B? Zet dit in een tabel: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DD5129D-1A95-49A1-91C9-DAC58B8D83AD}"/>
              </a:ext>
            </a:extLst>
          </p:cNvPr>
          <p:cNvCxnSpPr>
            <a:cxnSpLocks/>
          </p:cNvCxnSpPr>
          <p:nvPr/>
        </p:nvCxnSpPr>
        <p:spPr>
          <a:xfrm flipH="1">
            <a:off x="4115866" y="2828859"/>
            <a:ext cx="688767" cy="1187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A352B9F-7720-47E2-84BE-C2F544E14DA0}"/>
              </a:ext>
            </a:extLst>
          </p:cNvPr>
          <p:cNvSpPr txBox="1"/>
          <p:nvPr/>
        </p:nvSpPr>
        <p:spPr>
          <a:xfrm>
            <a:off x="2933204" y="2123255"/>
            <a:ext cx="41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A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A5699AC7-3058-4DEF-8BF3-77A2DD9C0598}"/>
              </a:ext>
            </a:extLst>
          </p:cNvPr>
          <p:cNvCxnSpPr>
            <a:cxnSpLocks/>
          </p:cNvCxnSpPr>
          <p:nvPr/>
        </p:nvCxnSpPr>
        <p:spPr>
          <a:xfrm flipH="1">
            <a:off x="2244437" y="2458707"/>
            <a:ext cx="688767" cy="1187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CF3359B7-FBBA-4F46-809C-281A1EBA944B}"/>
              </a:ext>
            </a:extLst>
          </p:cNvPr>
          <p:cNvSpPr txBox="1"/>
          <p:nvPr/>
        </p:nvSpPr>
        <p:spPr>
          <a:xfrm>
            <a:off x="4716200" y="2365706"/>
            <a:ext cx="41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B</a:t>
            </a:r>
          </a:p>
        </p:txBody>
      </p: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3DB524C9-8CBC-4FA0-A96B-0A9851181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18251"/>
              </p:ext>
            </p:extLst>
          </p:nvPr>
        </p:nvGraphicFramePr>
        <p:xfrm>
          <a:off x="6234869" y="3507544"/>
          <a:ext cx="4511976" cy="10176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3992">
                  <a:extLst>
                    <a:ext uri="{9D8B030D-6E8A-4147-A177-3AD203B41FA5}">
                      <a16:colId xmlns:a16="http://schemas.microsoft.com/office/drawing/2014/main" val="2908892650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2971290597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3688697210"/>
                    </a:ext>
                  </a:extLst>
                </a:gridCol>
              </a:tblGrid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8340"/>
                  </a:ext>
                </a:extLst>
              </a:tr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91201"/>
                  </a:ext>
                </a:extLst>
              </a:tr>
            </a:tbl>
          </a:graphicData>
        </a:graphic>
      </p:graphicFrame>
      <p:sp>
        <p:nvSpPr>
          <p:cNvPr id="21" name="Tekstvak 20">
            <a:extLst>
              <a:ext uri="{FF2B5EF4-FFF2-40B4-BE49-F238E27FC236}">
                <a16:creationId xmlns:a16="http://schemas.microsoft.com/office/drawing/2014/main" id="{AC550277-232F-472D-BC2F-4D2C09D9E623}"/>
              </a:ext>
            </a:extLst>
          </p:cNvPr>
          <p:cNvSpPr txBox="1"/>
          <p:nvPr/>
        </p:nvSpPr>
        <p:spPr>
          <a:xfrm>
            <a:off x="8283038" y="2950481"/>
            <a:ext cx="101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A </a:t>
            </a:r>
            <a:r>
              <a:rPr lang="nl-NL" sz="2000" b="1" dirty="0">
                <a:solidFill>
                  <a:srgbClr val="FFC000"/>
                </a:solidFill>
              </a:rPr>
              <a:t>(0;5)</a:t>
            </a:r>
            <a:endParaRPr lang="nl-NL" sz="3200" b="1" dirty="0">
              <a:solidFill>
                <a:srgbClr val="FFC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26FBF8A-2984-400B-89F6-1BD2D4947192}"/>
              </a:ext>
            </a:extLst>
          </p:cNvPr>
          <p:cNvSpPr txBox="1"/>
          <p:nvPr/>
        </p:nvSpPr>
        <p:spPr>
          <a:xfrm>
            <a:off x="9739745" y="2948125"/>
            <a:ext cx="100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B </a:t>
            </a:r>
            <a:r>
              <a:rPr lang="nl-NL" sz="2000" b="1" dirty="0">
                <a:solidFill>
                  <a:srgbClr val="FFC000"/>
                </a:solidFill>
              </a:rPr>
              <a:t>(3;4)</a:t>
            </a:r>
            <a:endParaRPr lang="nl-NL" sz="3200" b="1" dirty="0">
              <a:solidFill>
                <a:srgbClr val="FFC000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2EBA369-D63C-4049-93AF-17E3D4183B20}"/>
              </a:ext>
            </a:extLst>
          </p:cNvPr>
          <p:cNvSpPr/>
          <p:nvPr/>
        </p:nvSpPr>
        <p:spPr>
          <a:xfrm>
            <a:off x="593138" y="6292503"/>
            <a:ext cx="115491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Vul nu tot slot de waardes in: y-as=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op andere manier</a:t>
            </a: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7FD9C-64DF-4ADF-B56E-84C38895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49" y="1917464"/>
            <a:ext cx="4511976" cy="434083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1EAC7F6-6236-473D-B78C-406CC74A2217}"/>
              </a:ext>
            </a:extLst>
          </p:cNvPr>
          <p:cNvSpPr txBox="1"/>
          <p:nvPr/>
        </p:nvSpPr>
        <p:spPr>
          <a:xfrm>
            <a:off x="6367731" y="2487330"/>
            <a:ext cx="40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Nu de groene lijn!</a:t>
            </a:r>
          </a:p>
        </p:txBody>
      </p: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3DB524C9-8CBC-4FA0-A96B-0A9851181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67459"/>
              </p:ext>
            </p:extLst>
          </p:nvPr>
        </p:nvGraphicFramePr>
        <p:xfrm>
          <a:off x="6234869" y="3507544"/>
          <a:ext cx="4511976" cy="10176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3992">
                  <a:extLst>
                    <a:ext uri="{9D8B030D-6E8A-4147-A177-3AD203B41FA5}">
                      <a16:colId xmlns:a16="http://schemas.microsoft.com/office/drawing/2014/main" val="2908892650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2971290597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3688697210"/>
                    </a:ext>
                  </a:extLst>
                </a:gridCol>
              </a:tblGrid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8340"/>
                  </a:ext>
                </a:extLst>
              </a:tr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91201"/>
                  </a:ext>
                </a:extLst>
              </a:tr>
            </a:tbl>
          </a:graphicData>
        </a:graphic>
      </p:graphicFrame>
      <p:sp>
        <p:nvSpPr>
          <p:cNvPr id="23" name="Rechthoek 22">
            <a:extLst>
              <a:ext uri="{FF2B5EF4-FFF2-40B4-BE49-F238E27FC236}">
                <a16:creationId xmlns:a16="http://schemas.microsoft.com/office/drawing/2014/main" id="{92EBA369-D63C-4049-93AF-17E3D4183B20}"/>
              </a:ext>
            </a:extLst>
          </p:cNvPr>
          <p:cNvSpPr/>
          <p:nvPr/>
        </p:nvSpPr>
        <p:spPr>
          <a:xfrm>
            <a:off x="593138" y="6292503"/>
            <a:ext cx="115491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Vul nu tot slot de waardes in: y-as=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grafiek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tabel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formule kunt zien of je te maken hebt met een lineair verband</a:t>
            </a:r>
            <a:r>
              <a:rPr lang="nl-N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een lineaire formule opstelt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62D89E-3391-472D-A149-F477981AF313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393526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C452-A034-4503-B578-2B7F981B6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834066"/>
            <a:ext cx="10058400" cy="3566160"/>
          </a:xfrm>
        </p:spPr>
        <p:txBody>
          <a:bodyPr/>
          <a:lstStyle/>
          <a:p>
            <a:r>
              <a:rPr lang="nl-NL" dirty="0"/>
              <a:t>Thema Lineair verband,</a:t>
            </a:r>
            <a:br>
              <a:rPr lang="nl-NL" dirty="0"/>
            </a:br>
            <a:r>
              <a:rPr lang="nl-NL" sz="3200" dirty="0"/>
              <a:t>Vergelijking en oplossing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E9DF7D-3ED3-41BC-9013-8106DBEB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86154"/>
          </a:xfrm>
        </p:spPr>
        <p:txBody>
          <a:bodyPr>
            <a:normAutofit/>
          </a:bodyPr>
          <a:lstStyle/>
          <a:p>
            <a:r>
              <a:rPr lang="nl-NL" dirty="0"/>
              <a:t>3. Oplossen met grafieken</a:t>
            </a:r>
          </a:p>
          <a:p>
            <a:r>
              <a:rPr lang="nl-NL" dirty="0"/>
              <a:t>4. Rekenschema’s</a:t>
            </a:r>
          </a:p>
          <a:p>
            <a:r>
              <a:rPr lang="nl-NL" dirty="0"/>
              <a:t>5. Balansmethode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7927C2-DB63-4A86-B40F-BE8B1124CA2A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26008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een vergelijking is.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de oplossing van een vergelijking is.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grafiek.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terugrekenschema.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de balansmethode.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604FB0-EF2D-4810-B519-C2B507E8552D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118946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Lineaire formules:</a:t>
            </a:r>
          </a:p>
          <a:p>
            <a:r>
              <a:rPr lang="nl-NL" dirty="0" err="1"/>
              <a:t>Hellingsgetal</a:t>
            </a:r>
            <a:r>
              <a:rPr lang="nl-NL" dirty="0"/>
              <a:t> positief-&gt; stijgende lijn</a:t>
            </a:r>
          </a:p>
          <a:p>
            <a:r>
              <a:rPr lang="nl-NL" dirty="0" err="1"/>
              <a:t>Hellingsgetal</a:t>
            </a:r>
            <a:r>
              <a:rPr lang="nl-NL" dirty="0"/>
              <a:t> negatief-&gt; dalende lijn</a:t>
            </a:r>
          </a:p>
          <a:p>
            <a:r>
              <a:rPr lang="nl-NL" dirty="0"/>
              <a:t>Geen </a:t>
            </a:r>
            <a:r>
              <a:rPr lang="nl-NL" dirty="0" err="1"/>
              <a:t>hellingsgetal</a:t>
            </a:r>
            <a:r>
              <a:rPr lang="nl-NL" dirty="0"/>
              <a:t>-&gt; horizontale lijn</a:t>
            </a:r>
          </a:p>
          <a:p>
            <a:endParaRPr lang="nl-NL" dirty="0"/>
          </a:p>
          <a:p>
            <a:r>
              <a:rPr lang="nl-NL" dirty="0"/>
              <a:t>Je kunt het startgetal achterhalen door 0 in de formule in te vullen (dat kan bij allerlei soorten formules, dus ook bij kwadratisch)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Bijvoorbeeld: y= 5x</a:t>
            </a:r>
            <a:r>
              <a:rPr lang="nl-NL" baseline="30000" dirty="0"/>
              <a:t>2</a:t>
            </a:r>
            <a:r>
              <a:rPr lang="nl-NL" dirty="0"/>
              <a:t>-3x+15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F79429-8418-4D6E-BFEE-60CD0C87DA8C}"/>
              </a:ext>
            </a:extLst>
          </p:cNvPr>
          <p:cNvSpPr txBox="1"/>
          <p:nvPr/>
        </p:nvSpPr>
        <p:spPr>
          <a:xfrm>
            <a:off x="5777948" y="6353841"/>
            <a:ext cx="64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3. oplossen met grafieken</a:t>
            </a:r>
          </a:p>
        </p:txBody>
      </p:sp>
    </p:spTree>
    <p:extLst>
      <p:ext uri="{BB962C8B-B14F-4D97-AF65-F5344CB8AC3E}">
        <p14:creationId xmlns:p14="http://schemas.microsoft.com/office/powerpoint/2010/main" val="721608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C87B4-115B-4742-8839-F3B1EE86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Oplossing met grafiek</a:t>
            </a:r>
          </a:p>
        </p:txBody>
      </p:sp>
      <p:pic>
        <p:nvPicPr>
          <p:cNvPr id="3" name="Picture 2" descr="4 MAVO Wiskunde - Lesmateriaal - Wikiwijs">
            <a:extLst>
              <a:ext uri="{FF2B5EF4-FFF2-40B4-BE49-F238E27FC236}">
                <a16:creationId xmlns:a16="http://schemas.microsoft.com/office/drawing/2014/main" id="{C7281819-C05A-40D1-8A88-0B81A3D4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5" y="1807699"/>
            <a:ext cx="4591128" cy="42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23120BC-3242-4545-870D-C624B3585580}"/>
              </a:ext>
            </a:extLst>
          </p:cNvPr>
          <p:cNvSpPr txBox="1"/>
          <p:nvPr/>
        </p:nvSpPr>
        <p:spPr>
          <a:xfrm>
            <a:off x="6393873" y="2292626"/>
            <a:ext cx="4936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ziet 2 formule: I en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Wanneer zijn deze gelijk?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zie je dat?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Wanneer is kaars I gelijk aan 10 cm? En kaars 2?</a:t>
            </a:r>
          </a:p>
          <a:p>
            <a:r>
              <a:rPr lang="nl-NL" dirty="0"/>
              <a:t>Welke vergelijking hoort hierbij? </a:t>
            </a:r>
          </a:p>
          <a:p>
            <a:r>
              <a:rPr lang="nl-NL" dirty="0"/>
              <a:t>Controleer nu je antwoord!</a:t>
            </a:r>
          </a:p>
          <a:p>
            <a:endParaRPr lang="nl-NL" dirty="0"/>
          </a:p>
          <a:p>
            <a:r>
              <a:rPr lang="nl-NL" dirty="0"/>
              <a:t>Zou je een formule kunnen opstellen bij kaars I en II?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DE10E6-99CD-43FA-A999-909B705C1F24}"/>
              </a:ext>
            </a:extLst>
          </p:cNvPr>
          <p:cNvSpPr txBox="1"/>
          <p:nvPr/>
        </p:nvSpPr>
        <p:spPr>
          <a:xfrm>
            <a:off x="6665843" y="5261113"/>
            <a:ext cx="391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Kaars I: Lengte kaars=12-1.5x brandtijd</a:t>
            </a:r>
          </a:p>
          <a:p>
            <a:r>
              <a:rPr lang="nl-NL" dirty="0"/>
              <a:t>Kaars II: Lengte kaars= 15-2,5x brandtijd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E9434E5-6A90-4762-8161-658D80E7E96B}"/>
              </a:ext>
            </a:extLst>
          </p:cNvPr>
          <p:cNvSpPr txBox="1"/>
          <p:nvPr/>
        </p:nvSpPr>
        <p:spPr>
          <a:xfrm>
            <a:off x="5777948" y="6353841"/>
            <a:ext cx="64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3. oplossen met grafieken</a:t>
            </a:r>
          </a:p>
        </p:txBody>
      </p:sp>
    </p:spTree>
    <p:extLst>
      <p:ext uri="{BB962C8B-B14F-4D97-AF65-F5344CB8AC3E}">
        <p14:creationId xmlns:p14="http://schemas.microsoft.com/office/powerpoint/2010/main" val="290858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C87B4-115B-4742-8839-F3B1EE86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Oplossing met grafiek</a:t>
            </a:r>
          </a:p>
        </p:txBody>
      </p:sp>
      <p:pic>
        <p:nvPicPr>
          <p:cNvPr id="1026" name="Picture 2" descr="Afbeeldingsresultaat voor oplossen vergelijking grafiek">
            <a:extLst>
              <a:ext uri="{FF2B5EF4-FFF2-40B4-BE49-F238E27FC236}">
                <a16:creationId xmlns:a16="http://schemas.microsoft.com/office/drawing/2014/main" id="{E016E619-A055-41F6-A3B3-DCA377C0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7" y="1820574"/>
            <a:ext cx="6901233" cy="45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C606874-ED8E-4F89-9538-17A00C2A4E08}"/>
              </a:ext>
            </a:extLst>
          </p:cNvPr>
          <p:cNvSpPr txBox="1"/>
          <p:nvPr/>
        </p:nvSpPr>
        <p:spPr>
          <a:xfrm>
            <a:off x="5777948" y="6353841"/>
            <a:ext cx="64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3. oplossen met grafieken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F1C520-FDB3-46D3-A06C-8264FF2A0727}"/>
              </a:ext>
            </a:extLst>
          </p:cNvPr>
          <p:cNvSpPr txBox="1"/>
          <p:nvPr/>
        </p:nvSpPr>
        <p:spPr>
          <a:xfrm>
            <a:off x="7301552" y="2464903"/>
            <a:ext cx="4298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Gegeven formule met grafiek:</a:t>
            </a:r>
          </a:p>
          <a:p>
            <a:r>
              <a:rPr lang="nl-NL" dirty="0"/>
              <a:t>Bedrag=3+1.5f</a:t>
            </a:r>
          </a:p>
          <a:p>
            <a:endParaRPr lang="nl-NL" dirty="0"/>
          </a:p>
          <a:p>
            <a:r>
              <a:rPr lang="nl-NL" dirty="0"/>
              <a:t>Wanneer is het bedrag gelijk aan 40 euro? Welke formule hoort hierbij?</a:t>
            </a:r>
          </a:p>
          <a:p>
            <a:r>
              <a:rPr lang="nl-NL" dirty="0"/>
              <a:t>Welke vergelijking kun je opstellen? </a:t>
            </a:r>
          </a:p>
          <a:p>
            <a:r>
              <a:rPr lang="nl-NL" dirty="0"/>
              <a:t>Controleer je antwoord!</a:t>
            </a:r>
          </a:p>
        </p:txBody>
      </p:sp>
    </p:spTree>
    <p:extLst>
      <p:ext uri="{BB962C8B-B14F-4D97-AF65-F5344CB8AC3E}">
        <p14:creationId xmlns:p14="http://schemas.microsoft.com/office/powerpoint/2010/main" val="152490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C87B4-115B-4742-8839-F3B1EE86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dirty="0"/>
              <a:t>Oplossing met grafiek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F1C520-FDB3-46D3-A06C-8264FF2A0727}"/>
              </a:ext>
            </a:extLst>
          </p:cNvPr>
          <p:cNvSpPr txBox="1"/>
          <p:nvPr/>
        </p:nvSpPr>
        <p:spPr>
          <a:xfrm>
            <a:off x="832513" y="2164653"/>
            <a:ext cx="429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Samengevat: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Welke formules heb je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Stel een vergelijking op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Teken in het assenstelsel of lees antwoord af</a:t>
            </a:r>
          </a:p>
          <a:p>
            <a:pPr marL="342900" indent="-342900">
              <a:buFont typeface="+mj-lt"/>
              <a:buAutoNum type="arabicPeriod"/>
            </a:pPr>
            <a:r>
              <a:rPr lang="nl-NL" b="1" u="sng" dirty="0"/>
              <a:t>Controleer je antwoord!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A8CDE1C-F8B7-430A-8C54-5CB3FE5F2225}"/>
              </a:ext>
            </a:extLst>
          </p:cNvPr>
          <p:cNvSpPr txBox="1"/>
          <p:nvPr/>
        </p:nvSpPr>
        <p:spPr>
          <a:xfrm>
            <a:off x="5777948" y="6353841"/>
            <a:ext cx="64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3. oplossen met grafieken</a:t>
            </a:r>
          </a:p>
        </p:txBody>
      </p:sp>
    </p:spTree>
    <p:extLst>
      <p:ext uri="{BB962C8B-B14F-4D97-AF65-F5344CB8AC3E}">
        <p14:creationId xmlns:p14="http://schemas.microsoft.com/office/powerpoint/2010/main" val="405922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grafiek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tabel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formule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een lineaire </a:t>
            </a:r>
            <a:r>
              <a:rPr lang="nl-NL"/>
              <a:t>formule opstelt</a:t>
            </a:r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668937-FF12-4B5B-93DF-D60BF1325565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189678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een vergelijking is.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de oplossing van een vergelijking is.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grafiek.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terugrekenschema.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de balansmethode.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7AD8BD-E1B2-4970-9EFF-9FB565594209}"/>
              </a:ext>
            </a:extLst>
          </p:cNvPr>
          <p:cNvSpPr txBox="1"/>
          <p:nvPr/>
        </p:nvSpPr>
        <p:spPr>
          <a:xfrm>
            <a:off x="5777948" y="6353841"/>
            <a:ext cx="64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3. oplossen met grafieken</a:t>
            </a:r>
          </a:p>
        </p:txBody>
      </p:sp>
    </p:spTree>
    <p:extLst>
      <p:ext uri="{BB962C8B-B14F-4D97-AF65-F5344CB8AC3E}">
        <p14:creationId xmlns:p14="http://schemas.microsoft.com/office/powerpoint/2010/main" val="49133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082" y="886958"/>
            <a:ext cx="7942213" cy="720080"/>
          </a:xfrm>
        </p:spPr>
        <p:txBody>
          <a:bodyPr>
            <a:normAutofit fontScale="90000"/>
          </a:bodyPr>
          <a:lstStyle/>
          <a:p>
            <a:r>
              <a:rPr lang="nl-NL" dirty="0"/>
              <a:t>Oplossen met rekenschema </a:t>
            </a:r>
            <a:r>
              <a:rPr lang="nl-NL" sz="3100" dirty="0"/>
              <a:t>(pijlenketting)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3755CC-587E-4AF3-B871-113DA97C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126480" cy="4023360"/>
          </a:xfrm>
        </p:spPr>
        <p:txBody>
          <a:bodyPr>
            <a:normAutofit/>
          </a:bodyPr>
          <a:lstStyle/>
          <a:p>
            <a:r>
              <a:rPr lang="nl-NL" sz="2800" dirty="0"/>
              <a:t>Formule:   		</a:t>
            </a:r>
            <a:r>
              <a:rPr lang="nl-NL" dirty="0"/>
              <a:t>Ritprijs= 4 x afstand+5</a:t>
            </a:r>
          </a:p>
          <a:p>
            <a:pPr marL="1471400" lvl="8" indent="0">
              <a:buNone/>
            </a:pPr>
            <a:r>
              <a:rPr lang="nl-NL" dirty="0"/>
              <a:t>		Ritprijs = 31 Euro, </a:t>
            </a:r>
          </a:p>
          <a:p>
            <a:pPr marL="1471400" lvl="8" indent="0">
              <a:buNone/>
            </a:pPr>
            <a:r>
              <a:rPr lang="nl-NL" dirty="0"/>
              <a:t>		Wat was de afstand?</a:t>
            </a:r>
          </a:p>
          <a:p>
            <a:endParaRPr lang="nl-NL" dirty="0"/>
          </a:p>
          <a:p>
            <a:r>
              <a:rPr lang="nl-NL" dirty="0"/>
              <a:t>Afstand				Ritprijs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Afstand 			Ritprijs</a:t>
            </a:r>
          </a:p>
          <a:p>
            <a:pPr marL="1471400" lvl="8" indent="0">
              <a:buNone/>
            </a:pPr>
            <a:r>
              <a:rPr lang="nl-NL" dirty="0"/>
              <a:t>					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078BC914-4EF2-4952-AB5E-E3F4B6FA4FD5}"/>
              </a:ext>
            </a:extLst>
          </p:cNvPr>
          <p:cNvSpPr/>
          <p:nvPr/>
        </p:nvSpPr>
        <p:spPr>
          <a:xfrm>
            <a:off x="2130137" y="3428998"/>
            <a:ext cx="665018" cy="37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E60EB41C-1CE3-4708-8B62-DF42A8457375}"/>
              </a:ext>
            </a:extLst>
          </p:cNvPr>
          <p:cNvSpPr/>
          <p:nvPr/>
        </p:nvSpPr>
        <p:spPr>
          <a:xfrm>
            <a:off x="4011930" y="3428998"/>
            <a:ext cx="665018" cy="37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79F67031-1960-404E-8A41-3B9B9D33834A}"/>
              </a:ext>
            </a:extLst>
          </p:cNvPr>
          <p:cNvSpPr/>
          <p:nvPr/>
        </p:nvSpPr>
        <p:spPr>
          <a:xfrm rot="10800000">
            <a:off x="4011930" y="4693574"/>
            <a:ext cx="665018" cy="37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72CA6F6A-420E-410C-8DE1-5CAC75CE8371}"/>
              </a:ext>
            </a:extLst>
          </p:cNvPr>
          <p:cNvSpPr/>
          <p:nvPr/>
        </p:nvSpPr>
        <p:spPr>
          <a:xfrm rot="10800000">
            <a:off x="2130137" y="4693575"/>
            <a:ext cx="665018" cy="37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35BED1-4EFB-4FB9-82C0-9F3F621A0EDB}"/>
              </a:ext>
            </a:extLst>
          </p:cNvPr>
          <p:cNvSpPr txBox="1"/>
          <p:nvPr/>
        </p:nvSpPr>
        <p:spPr>
          <a:xfrm>
            <a:off x="7813964" y="3216246"/>
            <a:ext cx="4132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Stel vergelijking op</a:t>
            </a:r>
          </a:p>
          <a:p>
            <a:pPr marL="342900" indent="-342900">
              <a:buAutoNum type="arabicPeriod"/>
            </a:pPr>
            <a:r>
              <a:rPr lang="nl-NL" dirty="0"/>
              <a:t>Maak </a:t>
            </a:r>
            <a:r>
              <a:rPr lang="nl-NL" b="1" u="sng" dirty="0"/>
              <a:t>rekenschema</a:t>
            </a:r>
            <a:r>
              <a:rPr lang="nl-NL" dirty="0"/>
              <a:t> bij formule</a:t>
            </a:r>
          </a:p>
          <a:p>
            <a:pPr marL="342900" indent="-342900">
              <a:buAutoNum type="arabicPeriod"/>
            </a:pPr>
            <a:r>
              <a:rPr lang="nl-NL" dirty="0"/>
              <a:t>Los vergelijking op met </a:t>
            </a:r>
            <a:r>
              <a:rPr lang="nl-NL" b="1" u="sng" dirty="0"/>
              <a:t>terugrekenschema</a:t>
            </a:r>
          </a:p>
          <a:p>
            <a:pPr marL="342900" indent="-342900">
              <a:buAutoNum type="arabicPeriod"/>
            </a:pPr>
            <a:r>
              <a:rPr lang="nl-NL" dirty="0"/>
              <a:t>Controleer je gevonden antwoord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C99A174-1381-4310-8DB1-597893BEADAA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4. rekenschema’s</a:t>
            </a:r>
          </a:p>
        </p:txBody>
      </p:sp>
    </p:spTree>
    <p:extLst>
      <p:ext uri="{BB962C8B-B14F-4D97-AF65-F5344CB8AC3E}">
        <p14:creationId xmlns:p14="http://schemas.microsoft.com/office/powerpoint/2010/main" val="272307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082" y="886958"/>
            <a:ext cx="7942213" cy="720080"/>
          </a:xfrm>
        </p:spPr>
        <p:txBody>
          <a:bodyPr>
            <a:normAutofit fontScale="90000"/>
          </a:bodyPr>
          <a:lstStyle/>
          <a:p>
            <a:r>
              <a:rPr lang="nl-NL" dirty="0"/>
              <a:t>Oplossen met rekenschema </a:t>
            </a:r>
            <a:r>
              <a:rPr lang="nl-NL" sz="3100" dirty="0"/>
              <a:t>(pijlenketting)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35BED1-4EFB-4FB9-82C0-9F3F621A0EDB}"/>
              </a:ext>
            </a:extLst>
          </p:cNvPr>
          <p:cNvSpPr txBox="1"/>
          <p:nvPr/>
        </p:nvSpPr>
        <p:spPr>
          <a:xfrm>
            <a:off x="7813964" y="3216246"/>
            <a:ext cx="4132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Stel vergelijking op</a:t>
            </a:r>
          </a:p>
          <a:p>
            <a:pPr marL="342900" indent="-342900">
              <a:buAutoNum type="arabicPeriod"/>
            </a:pPr>
            <a:r>
              <a:rPr lang="nl-NL" dirty="0"/>
              <a:t>Maak </a:t>
            </a:r>
            <a:r>
              <a:rPr lang="nl-NL" b="1" u="sng" dirty="0"/>
              <a:t>rekenschema</a:t>
            </a:r>
            <a:r>
              <a:rPr lang="nl-NL" dirty="0"/>
              <a:t> bij formule</a:t>
            </a:r>
          </a:p>
          <a:p>
            <a:pPr marL="342900" indent="-342900">
              <a:buAutoNum type="arabicPeriod"/>
            </a:pPr>
            <a:r>
              <a:rPr lang="nl-NL" dirty="0"/>
              <a:t>Los vergelijking op met </a:t>
            </a:r>
            <a:r>
              <a:rPr lang="nl-NL" b="1" u="sng" dirty="0"/>
              <a:t>terugrekenschema</a:t>
            </a:r>
          </a:p>
          <a:p>
            <a:pPr marL="342900" indent="-342900">
              <a:buAutoNum type="arabicPeriod"/>
            </a:pPr>
            <a:r>
              <a:rPr lang="nl-NL" dirty="0"/>
              <a:t>Controleer je gevonden antwoord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C99A174-1381-4310-8DB1-597893BEADAA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4. rekenschema’s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3CDD3E3-93E1-4AC3-AB98-48F1A43E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Oefenen:</a:t>
            </a:r>
          </a:p>
          <a:p>
            <a:endParaRPr lang="nl-NL" dirty="0"/>
          </a:p>
          <a:p>
            <a:r>
              <a:rPr lang="nl-NL" dirty="0"/>
              <a:t>32=5a+7</a:t>
            </a:r>
          </a:p>
          <a:p>
            <a:r>
              <a:rPr lang="nl-NL" dirty="0"/>
              <a:t>Hoe groot is a? </a:t>
            </a:r>
          </a:p>
          <a:p>
            <a:endParaRPr lang="nl-NL" dirty="0"/>
          </a:p>
          <a:p>
            <a:r>
              <a:rPr lang="nl-NL" dirty="0"/>
              <a:t>-12=4a+4</a:t>
            </a:r>
          </a:p>
          <a:p>
            <a:r>
              <a:rPr lang="nl-NL" dirty="0"/>
              <a:t>Hoe groot is a? </a:t>
            </a:r>
          </a:p>
        </p:txBody>
      </p:sp>
    </p:spTree>
    <p:extLst>
      <p:ext uri="{BB962C8B-B14F-4D97-AF65-F5344CB8AC3E}">
        <p14:creationId xmlns:p14="http://schemas.microsoft.com/office/powerpoint/2010/main" val="49700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een vergelijking is.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de oplossing van een vergelijking is.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grafiek.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terugrekenschema.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de balansmethode.</a:t>
            </a:r>
            <a:endParaRPr lang="nl-NL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3AE6AB-17A4-47DC-9DD5-1A36BC846DDE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4. rekenschema’s</a:t>
            </a:r>
          </a:p>
        </p:txBody>
      </p:sp>
    </p:spTree>
    <p:extLst>
      <p:ext uri="{BB962C8B-B14F-4D97-AF65-F5344CB8AC3E}">
        <p14:creationId xmlns:p14="http://schemas.microsoft.com/office/powerpoint/2010/main" val="88335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082" y="886958"/>
            <a:ext cx="7942213" cy="720080"/>
          </a:xfrm>
        </p:spPr>
        <p:txBody>
          <a:bodyPr>
            <a:normAutofit fontScale="90000"/>
          </a:bodyPr>
          <a:lstStyle/>
          <a:p>
            <a:r>
              <a:rPr lang="nl-NL" dirty="0"/>
              <a:t>Oplossen met rekenschema </a:t>
            </a:r>
            <a:r>
              <a:rPr lang="nl-NL" sz="3100" dirty="0"/>
              <a:t>(pijlenketting)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3755CC-587E-4AF3-B871-113DA97C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33826" cy="4023360"/>
          </a:xfrm>
        </p:spPr>
        <p:txBody>
          <a:bodyPr>
            <a:normAutofit/>
          </a:bodyPr>
          <a:lstStyle/>
          <a:p>
            <a:r>
              <a:rPr lang="nl-NL" sz="2800" dirty="0"/>
              <a:t>Formules:   		</a:t>
            </a:r>
            <a:r>
              <a:rPr lang="nl-NL" dirty="0"/>
              <a:t>Ritprijs= 4 x afstand+5</a:t>
            </a:r>
          </a:p>
          <a:p>
            <a:pPr marL="1471400" lvl="8" indent="0">
              <a:buNone/>
            </a:pPr>
            <a:r>
              <a:rPr lang="nl-NL" dirty="0"/>
              <a:t>		</a:t>
            </a:r>
            <a:r>
              <a:rPr lang="nl-NL" sz="1800" dirty="0"/>
              <a:t>Ritprijs = 3x afstand + 1 </a:t>
            </a:r>
          </a:p>
          <a:p>
            <a:pPr marL="1471400" lvl="8" indent="0">
              <a:buNone/>
            </a:pPr>
            <a:r>
              <a:rPr lang="nl-NL" dirty="0"/>
              <a:t>		Wat was de afstand?</a:t>
            </a:r>
          </a:p>
          <a:p>
            <a:pPr marL="1471400" lvl="8" indent="0">
              <a:buNone/>
            </a:pPr>
            <a:endParaRPr lang="nl-NL" sz="2400" dirty="0"/>
          </a:p>
          <a:p>
            <a:pPr marL="1471400" lvl="8" indent="0">
              <a:buNone/>
            </a:pPr>
            <a:r>
              <a:rPr lang="nl-NL" sz="2400" dirty="0"/>
              <a:t>Stel de vergelijking op</a:t>
            </a:r>
          </a:p>
          <a:p>
            <a:pPr marL="1471400" lvl="8" indent="0">
              <a:buNone/>
            </a:pPr>
            <a:endParaRPr lang="nl-NL" sz="2400" dirty="0"/>
          </a:p>
          <a:p>
            <a:pPr marL="1471400" lvl="8" indent="0">
              <a:buNone/>
            </a:pPr>
            <a:r>
              <a:rPr lang="nl-NL" sz="2400" dirty="0"/>
              <a:t>Kan ik nu een rekenschema opstellen?</a:t>
            </a:r>
          </a:p>
          <a:p>
            <a:pPr marL="1471400" lvl="8" indent="0">
              <a:buNone/>
            </a:pPr>
            <a:br>
              <a:rPr lang="nl-NL" sz="2400" dirty="0"/>
            </a:br>
            <a:endParaRPr lang="nl-NL" sz="2400" dirty="0"/>
          </a:p>
          <a:p>
            <a:pPr marL="1471400" lvl="8" indent="0">
              <a:buNone/>
            </a:pPr>
            <a:r>
              <a:rPr lang="nl-NL" dirty="0"/>
              <a:t>					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156E700-0AAF-44F5-91E5-7F196DF03F15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5. Balansmethode</a:t>
            </a:r>
          </a:p>
        </p:txBody>
      </p:sp>
    </p:spTree>
    <p:extLst>
      <p:ext uri="{BB962C8B-B14F-4D97-AF65-F5344CB8AC3E}">
        <p14:creationId xmlns:p14="http://schemas.microsoft.com/office/powerpoint/2010/main" val="244687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48" y="441973"/>
            <a:ext cx="8014221" cy="792088"/>
          </a:xfrm>
        </p:spPr>
        <p:txBody>
          <a:bodyPr/>
          <a:lstStyle/>
          <a:p>
            <a:r>
              <a:rPr lang="nl-NL" dirty="0"/>
              <a:t>Oplossen van een vergelijking</a:t>
            </a:r>
          </a:p>
        </p:txBody>
      </p:sp>
      <p:pic>
        <p:nvPicPr>
          <p:cNvPr id="3" name="Afbeelding 2" descr="Schermafbeelding 2016-12-11 om 11.4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88" y="2104569"/>
            <a:ext cx="5816600" cy="38227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33E9108-767A-47A6-A449-8A40B17C1246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5. Balansmethode</a:t>
            </a:r>
          </a:p>
        </p:txBody>
      </p:sp>
    </p:spTree>
    <p:extLst>
      <p:ext uri="{BB962C8B-B14F-4D97-AF65-F5344CB8AC3E}">
        <p14:creationId xmlns:p14="http://schemas.microsoft.com/office/powerpoint/2010/main" val="3692646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48" y="441973"/>
            <a:ext cx="8014221" cy="792088"/>
          </a:xfrm>
        </p:spPr>
        <p:txBody>
          <a:bodyPr/>
          <a:lstStyle/>
          <a:p>
            <a:r>
              <a:rPr lang="nl-NL" dirty="0"/>
              <a:t>Oplossen van een vergelijking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FA08DB-0A2C-47C8-9C5A-06C4A07A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4" y="1335723"/>
            <a:ext cx="4292434" cy="465774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726ADA1-A906-45D8-84DF-E351B4CF8B38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5. Balansmethode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02EEEF9-E421-41FD-9672-66319B561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112" y="2349450"/>
            <a:ext cx="5207314" cy="26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1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48" y="441973"/>
            <a:ext cx="8014221" cy="792088"/>
          </a:xfrm>
        </p:spPr>
        <p:txBody>
          <a:bodyPr/>
          <a:lstStyle/>
          <a:p>
            <a:r>
              <a:rPr lang="nl-NL" dirty="0"/>
              <a:t>Oplossen van een vergelijking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EE769C-11B0-4AC0-9B72-2BD46A0F81C3}"/>
              </a:ext>
            </a:extLst>
          </p:cNvPr>
          <p:cNvSpPr txBox="1"/>
          <p:nvPr/>
        </p:nvSpPr>
        <p:spPr>
          <a:xfrm>
            <a:off x="4595750" y="3811979"/>
            <a:ext cx="34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(Altijd beginnen met laagste letter)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14163AB-350D-4304-AFB0-CBE34E86EA75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5. Balansmethode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EAC993-7EB7-4F24-B05B-9F96EC4D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5" y="2157660"/>
            <a:ext cx="74485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2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6012" y="428289"/>
            <a:ext cx="7942213" cy="720080"/>
          </a:xfrm>
        </p:spPr>
        <p:txBody>
          <a:bodyPr/>
          <a:lstStyle/>
          <a:p>
            <a:r>
              <a:rPr lang="nl-NL" dirty="0"/>
              <a:t>Oplossen met balansmethode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2204864"/>
            <a:ext cx="5184576" cy="388843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Verwijder de x aan de rechterzijde</a:t>
            </a:r>
          </a:p>
          <a:p>
            <a:pPr marL="457200" indent="-457200">
              <a:buAutoNum type="arabicPeriod"/>
            </a:pPr>
            <a:r>
              <a:rPr lang="nl-NL" dirty="0"/>
              <a:t>Verwijder getal aan linkerzijde</a:t>
            </a:r>
          </a:p>
          <a:p>
            <a:pPr marL="457200" indent="-457200">
              <a:buAutoNum type="arabicPeriod"/>
            </a:pPr>
            <a:r>
              <a:rPr lang="nl-NL" dirty="0"/>
              <a:t>Deel door getal voor de x</a:t>
            </a:r>
          </a:p>
          <a:p>
            <a:pPr marL="457200" indent="-457200">
              <a:buAutoNum type="arabicPeriod"/>
            </a:pPr>
            <a:r>
              <a:rPr lang="nl-NL" dirty="0"/>
              <a:t>Noteer uitkomst met x=??</a:t>
            </a:r>
          </a:p>
          <a:p>
            <a:pPr marL="457200" indent="-457200">
              <a:buAutoNum type="arabicPeriod"/>
            </a:pPr>
            <a:r>
              <a:rPr lang="nl-NL" dirty="0"/>
              <a:t>Controleer je antwoord!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8616280" y="1787825"/>
            <a:ext cx="13147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4x+5=2x+10</a:t>
            </a:r>
          </a:p>
          <a:p>
            <a:r>
              <a:rPr lang="nl-NL" dirty="0"/>
              <a:t>-2x      -2x</a:t>
            </a:r>
          </a:p>
          <a:p>
            <a:r>
              <a:rPr lang="nl-NL" dirty="0"/>
              <a:t>2x+5= 10</a:t>
            </a:r>
          </a:p>
          <a:p>
            <a:r>
              <a:rPr lang="nl-NL" dirty="0"/>
              <a:t>-5        -5</a:t>
            </a:r>
          </a:p>
          <a:p>
            <a:r>
              <a:rPr lang="nl-NL" dirty="0"/>
              <a:t>2x= 5</a:t>
            </a:r>
          </a:p>
          <a:p>
            <a:r>
              <a:rPr lang="nl-NL" dirty="0"/>
              <a:t>:2     :2</a:t>
            </a:r>
          </a:p>
          <a:p>
            <a:r>
              <a:rPr lang="nl-NL" dirty="0"/>
              <a:t>x= 2.5 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6816080" y="2132856"/>
            <a:ext cx="172819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>
            <a:cxnSpLocks/>
          </p:cNvCxnSpPr>
          <p:nvPr/>
        </p:nvCxnSpPr>
        <p:spPr>
          <a:xfrm flipV="1">
            <a:off x="6240016" y="2532675"/>
            <a:ext cx="2304256" cy="352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5735960" y="3212976"/>
            <a:ext cx="28803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5807968" y="3573016"/>
            <a:ext cx="295232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4D7FD730-93D2-4136-94F3-E94DDEC75E3B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5. Balansmethode</a:t>
            </a:r>
          </a:p>
        </p:txBody>
      </p:sp>
    </p:spTree>
    <p:extLst>
      <p:ext uri="{BB962C8B-B14F-4D97-AF65-F5344CB8AC3E}">
        <p14:creationId xmlns:p14="http://schemas.microsoft.com/office/powerpoint/2010/main" val="3037571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lnSpc>
                <a:spcPts val="16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een vergelijking is.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 de oplossing van een vergelijking is.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grafiek.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een terugrekenschema.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1800" strike="sng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 je een vergelijking kunt oplossen met de balansmethode.</a:t>
            </a:r>
            <a:endParaRPr lang="nl-NL" sz="1800" strike="sngStrike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3AE6AB-17A4-47DC-9DD5-1A36BC846DDE}"/>
              </a:ext>
            </a:extLst>
          </p:cNvPr>
          <p:cNvSpPr txBox="1"/>
          <p:nvPr/>
        </p:nvSpPr>
        <p:spPr>
          <a:xfrm>
            <a:off x="6559826" y="6353841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4. rekenschema’s</a:t>
            </a:r>
          </a:p>
        </p:txBody>
      </p:sp>
    </p:spTree>
    <p:extLst>
      <p:ext uri="{BB962C8B-B14F-4D97-AF65-F5344CB8AC3E}">
        <p14:creationId xmlns:p14="http://schemas.microsoft.com/office/powerpoint/2010/main" val="222203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F9D44-CA75-4C66-BD63-32F91AAF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Tabel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B77A85-7ED5-44F4-B462-AB5EBA3EB118}"/>
              </a:ext>
            </a:extLst>
          </p:cNvPr>
          <p:cNvSpPr txBox="1"/>
          <p:nvPr/>
        </p:nvSpPr>
        <p:spPr>
          <a:xfrm>
            <a:off x="7087026" y="3653281"/>
            <a:ext cx="460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+mj-lt"/>
              </a:rPr>
              <a:t>Wat kan ik uit een tabel halen?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Startgetal (staat altijd onder 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Hellingsgetal (</a:t>
            </a:r>
            <a:r>
              <a:rPr lang="nl-NL" sz="2400" dirty="0" err="1">
                <a:latin typeface="+mj-lt"/>
              </a:rPr>
              <a:t>stapsgrootte</a:t>
            </a:r>
            <a:r>
              <a:rPr lang="nl-NL" sz="2400" dirty="0">
                <a:latin typeface="+mj-lt"/>
              </a:rPr>
              <a:t> per 1)</a:t>
            </a:r>
            <a:endParaRPr lang="nl-NL" sz="2000" dirty="0">
              <a:latin typeface="+mj-lt"/>
            </a:endParaRPr>
          </a:p>
        </p:txBody>
      </p:sp>
      <p:pic>
        <p:nvPicPr>
          <p:cNvPr id="1026" name="Picture 2" descr="Afbeeldingsresultaat voor lineair verband tabel">
            <a:extLst>
              <a:ext uri="{FF2B5EF4-FFF2-40B4-BE49-F238E27FC236}">
                <a16:creationId xmlns:a16="http://schemas.microsoft.com/office/drawing/2014/main" id="{FD240FDF-8DB0-497B-A3CD-541217BC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86000"/>
            <a:ext cx="6250340" cy="1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lineair verband tabel">
            <a:extLst>
              <a:ext uri="{FF2B5EF4-FFF2-40B4-BE49-F238E27FC236}">
                <a16:creationId xmlns:a16="http://schemas.microsoft.com/office/drawing/2014/main" id="{EADF4F44-1F4F-4484-A5D6-44E85DB2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8" y="3989220"/>
            <a:ext cx="4608018" cy="1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827C901-913F-4BE6-A704-C7C315E89A82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42228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5D0EC-7D1B-4FB2-94D8-96D4894D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Grafiek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5C33C6-A894-4FB0-848E-BE092DE9AE41}"/>
              </a:ext>
            </a:extLst>
          </p:cNvPr>
          <p:cNvSpPr txBox="1"/>
          <p:nvPr/>
        </p:nvSpPr>
        <p:spPr>
          <a:xfrm>
            <a:off x="6705600" y="2650435"/>
            <a:ext cx="429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+mj-lt"/>
              </a:rPr>
              <a:t>Wat kan ik uit een grafiek halen?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Startgetal (altijd bij 0, Y-as)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Hellingsgetal</a:t>
            </a:r>
            <a:endParaRPr lang="nl-NL" sz="2000" dirty="0">
              <a:latin typeface="+mj-lt"/>
            </a:endParaRPr>
          </a:p>
        </p:txBody>
      </p:sp>
      <p:pic>
        <p:nvPicPr>
          <p:cNvPr id="2050" name="Picture 2" descr="Afbeeldingsresultaat voor lineair verband grafiek">
            <a:extLst>
              <a:ext uri="{FF2B5EF4-FFF2-40B4-BE49-F238E27FC236}">
                <a16:creationId xmlns:a16="http://schemas.microsoft.com/office/drawing/2014/main" id="{299CCC2D-C87C-4C1C-BD81-9BF495A0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" y="2004391"/>
            <a:ext cx="3362270" cy="31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B17EBD-684B-4AA6-B3BF-2771A00EBEAE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331347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15530-764C-4FC2-8F57-D5D65754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</a:t>
            </a:r>
          </a:p>
        </p:txBody>
      </p:sp>
      <p:pic>
        <p:nvPicPr>
          <p:cNvPr id="6" name="Tijdelijke aanduiding voor inhoud 5" descr="Lees boek - Google Chrome">
            <a:extLst>
              <a:ext uri="{FF2B5EF4-FFF2-40B4-BE49-F238E27FC236}">
                <a16:creationId xmlns:a16="http://schemas.microsoft.com/office/drawing/2014/main" id="{F8825932-4424-449C-BA00-E2D39EBAE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1" t="80026" r="42089" b="7390"/>
          <a:stretch/>
        </p:blipFill>
        <p:spPr>
          <a:xfrm>
            <a:off x="942679" y="2692558"/>
            <a:ext cx="5489416" cy="188442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E295E4E-2F64-46F6-8F46-9880597C8139}"/>
              </a:ext>
            </a:extLst>
          </p:cNvPr>
          <p:cNvSpPr txBox="1"/>
          <p:nvPr/>
        </p:nvSpPr>
        <p:spPr>
          <a:xfrm>
            <a:off x="7400230" y="2858813"/>
            <a:ext cx="429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+mj-lt"/>
              </a:rPr>
              <a:t>Wat kan ik uit een formule halen?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Startgetal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Hellingsgetal</a:t>
            </a:r>
            <a:endParaRPr lang="nl-NL" sz="2000" dirty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2C0038-36AF-4661-8C1E-5B2289AC4E8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425878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grafiek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tabel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formule kunt zien of je te maken hebt met een lineair verband</a:t>
            </a:r>
            <a:r>
              <a:rPr lang="nl-N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een lineaire formule opstelt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E37F9E-03C4-49E8-92BA-7FAF3017BE57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178133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 opstellen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97280" y="1893236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Elke lineaire formule heeft dezelfde vorm: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dirty="0"/>
              <a:t>Y-as= </a:t>
            </a:r>
            <a:r>
              <a:rPr lang="nl-NL" sz="3600" dirty="0">
                <a:solidFill>
                  <a:srgbClr val="FF0000"/>
                </a:solidFill>
              </a:rPr>
              <a:t>Hellingsgetal </a:t>
            </a:r>
            <a:r>
              <a:rPr lang="nl-NL" sz="3600" dirty="0"/>
              <a:t>x X-as + </a:t>
            </a:r>
            <a:r>
              <a:rPr lang="nl-NL" sz="3600" dirty="0">
                <a:solidFill>
                  <a:srgbClr val="3366FF"/>
                </a:solidFill>
              </a:rPr>
              <a:t>Startgetal</a:t>
            </a:r>
          </a:p>
          <a:p>
            <a:pPr marL="0" indent="0">
              <a:buNone/>
            </a:pPr>
            <a:r>
              <a:rPr lang="nl-NL" sz="3600" dirty="0"/>
              <a:t>Y-as= </a:t>
            </a:r>
            <a:r>
              <a:rPr lang="nl-NL" sz="3600" dirty="0">
                <a:solidFill>
                  <a:srgbClr val="3366FF"/>
                </a:solidFill>
              </a:rPr>
              <a:t>Startgetal </a:t>
            </a:r>
            <a:r>
              <a:rPr lang="nl-NL" sz="3600" dirty="0">
                <a:solidFill>
                  <a:schemeClr val="tx1"/>
                </a:solidFill>
              </a:rPr>
              <a:t>+/-</a:t>
            </a: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 err="1">
                <a:solidFill>
                  <a:srgbClr val="FF0000"/>
                </a:solidFill>
              </a:rPr>
              <a:t>hellingsgetal</a:t>
            </a: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/>
              <a:t>x X-as</a:t>
            </a:r>
            <a:endParaRPr lang="nl-NL" sz="3600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B016499-EF2A-4143-AE84-DF4C5FE1A7F8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6858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Startgetal</a:t>
            </a:r>
            <a:r>
              <a:rPr lang="nl-NL" dirty="0"/>
              <a:t> kun je op 2 verschillende manieren bepalen: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tabel bij x=0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de grafiek bij de y-as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08" y="2135558"/>
            <a:ext cx="3863145" cy="12512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24" y="3471222"/>
            <a:ext cx="3282563" cy="315805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20EFED4-7DFE-4A96-8E04-FF72518096CA}"/>
              </a:ext>
            </a:extLst>
          </p:cNvPr>
          <p:cNvSpPr txBox="1"/>
          <p:nvPr/>
        </p:nvSpPr>
        <p:spPr>
          <a:xfrm>
            <a:off x="1531917" y="439387"/>
            <a:ext cx="6970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Y-as 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F4F084-4D91-4139-98D0-8EC8C0FB97DE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287685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981200" y="1765826"/>
            <a:ext cx="7467600" cy="4708126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Hellingsgetal</a:t>
            </a:r>
            <a:r>
              <a:rPr lang="nl-NL" dirty="0"/>
              <a:t> kun je op 2 verschillende manieren bepalen: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tabel (wat is de </a:t>
            </a:r>
            <a:r>
              <a:rPr lang="nl-NL" dirty="0" err="1"/>
              <a:t>stapsgrootte</a:t>
            </a:r>
            <a:r>
              <a:rPr lang="nl-NL" dirty="0"/>
              <a:t>?)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de grafiek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899" y="2284685"/>
            <a:ext cx="4566199" cy="1478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238" y="3989826"/>
            <a:ext cx="2873412" cy="276442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434EC0C-5224-40F4-9682-0918C81DE3A5}"/>
              </a:ext>
            </a:extLst>
          </p:cNvPr>
          <p:cNvSpPr txBox="1"/>
          <p:nvPr/>
        </p:nvSpPr>
        <p:spPr>
          <a:xfrm>
            <a:off x="1531917" y="439387"/>
            <a:ext cx="6970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Y-as=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8BE132B-97A6-423F-A531-36447067D716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1253348459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74CCE2F281429577372E8234F084" ma:contentTypeVersion="2" ma:contentTypeDescription="Een nieuw document maken." ma:contentTypeScope="" ma:versionID="4bbb3181e3369cd85ec2b1863423be74">
  <xsd:schema xmlns:xsd="http://www.w3.org/2001/XMLSchema" xmlns:xs="http://www.w3.org/2001/XMLSchema" xmlns:p="http://schemas.microsoft.com/office/2006/metadata/properties" xmlns:ns2="5b4ce638-4980-4cd5-a94c-6f7c3f328b65" targetNamespace="http://schemas.microsoft.com/office/2006/metadata/properties" ma:root="true" ma:fieldsID="464ced9e5eebf34dfce6811add9f331b" ns2:_="">
    <xsd:import namespace="5b4ce638-4980-4cd5-a94c-6f7c3f328b6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ce638-4980-4cd5-a94c-6f7c3f328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56DD0C-98CB-4E19-9D50-EB3771D45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317889-BAEB-40E0-B34D-52669E364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ce638-4980-4cd5-a94c-6f7c3f328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F4CF1-660F-4B77-82BF-D0CD8F3D5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1342</Words>
  <Application>Microsoft Office PowerPoint</Application>
  <PresentationFormat>Breedbeeld</PresentationFormat>
  <Paragraphs>228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Terugblik</vt:lpstr>
      <vt:lpstr>Thema Lineair verband </vt:lpstr>
      <vt:lpstr>Leerdoelen</vt:lpstr>
      <vt:lpstr>Tabel</vt:lpstr>
      <vt:lpstr>Grafiek</vt:lpstr>
      <vt:lpstr>Formule</vt:lpstr>
      <vt:lpstr>Leerdoelen</vt:lpstr>
      <vt:lpstr>Formule opstellen</vt:lpstr>
      <vt:lpstr>PowerPoint-presentatie</vt:lpstr>
      <vt:lpstr>PowerPoint-presentatie</vt:lpstr>
      <vt:lpstr>Hoe bereken je hellingsgetal met  een grafiek?</vt:lpstr>
      <vt:lpstr>Of op andere manier</vt:lpstr>
      <vt:lpstr>Of op andere manier</vt:lpstr>
      <vt:lpstr>Leerdoelen</vt:lpstr>
      <vt:lpstr>Thema Lineair verband, Vergelijking en oplossing </vt:lpstr>
      <vt:lpstr>Leerdoelen</vt:lpstr>
      <vt:lpstr>Weetjes</vt:lpstr>
      <vt:lpstr>Oplossing met grafiek</vt:lpstr>
      <vt:lpstr>Oplossing met grafiek</vt:lpstr>
      <vt:lpstr>Oplossing met grafiek</vt:lpstr>
      <vt:lpstr>Leerdoelen</vt:lpstr>
      <vt:lpstr>Oplossen met rekenschema (pijlenketting)</vt:lpstr>
      <vt:lpstr>Oplossen met rekenschema (pijlenketting)</vt:lpstr>
      <vt:lpstr>Leerdoelen</vt:lpstr>
      <vt:lpstr>Oplossen met rekenschema (pijlenketting)</vt:lpstr>
      <vt:lpstr>Oplossen van een vergelijking</vt:lpstr>
      <vt:lpstr>Oplossen van een vergelijking</vt:lpstr>
      <vt:lpstr>Oplossen van een vergelijking</vt:lpstr>
      <vt:lpstr>Oplossen met balansmethode</vt:lpstr>
      <vt:lpstr>Leerdoelen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2, Situaties en verbanden </dc:title>
  <dc:creator>Selten,  H.</dc:creator>
  <cp:lastModifiedBy>Harm Selten</cp:lastModifiedBy>
  <cp:revision>3</cp:revision>
  <dcterms:created xsi:type="dcterms:W3CDTF">2019-06-13T08:20:54Z</dcterms:created>
  <dcterms:modified xsi:type="dcterms:W3CDTF">2020-07-03T08:33:02Z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0x010100796874CCE2F281429577372E8234F084</vt:lpwstr>
  </property>
</Properties>
</file>